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A0C5-E998-3ECD-7C60-715AD7EA1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7A486-864D-0B6F-8773-09E39A76B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61A0-E7DC-53B4-F30A-03539315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96CB9-84E4-106A-B0F8-76FC5C2E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E6090-1B97-E6A3-0EC2-AB97054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8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7D0E-269E-83A8-7002-D9AE44F7D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573F4-E2C0-65A1-5933-7F6DCFB04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330CC-A464-FF45-C9CE-E2F28B35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69DDE-029B-9263-21EA-B3AFC428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C36B4-E0DE-4897-E7C9-C1E69F87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4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EFA805-84E5-193A-E7AA-7A4E1EED4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5B5AA-2832-4F5E-3AD4-5A4B9355B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49279-0813-8805-1D7D-A993CF26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BD21F-1248-CF1E-80C3-DC6892DB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12495-C5BB-5685-CB62-78ABB568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8830-71E2-9D31-B966-4EA70373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AD78-9DEA-D4DE-0BD9-B43673576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B8CEB-7930-305A-779C-7FBD71D7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B998-F303-6FFE-EE80-794ECD1C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B195-2769-34AD-C1DB-0A0621B4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3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9418-101E-14FE-8B3D-1A8982C2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AB382-9F9E-C32E-60A6-EE6419877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C96DF-EFE2-E6D2-760D-C5D7CF6C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5652D-F2E8-BE25-673D-BEB807C9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48E69-C9FE-5115-5667-D934D0A4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66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1AB0-5933-335A-600A-900AF3B1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38969-484F-2518-AC21-B5698D1F4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10E31-6710-449B-2FCF-75BD42B6F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A9C58-B7A4-2C42-4B47-2AC303B1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25731-0A2E-BD0B-0093-F9CA78C5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76DEF-1D84-1821-26DB-68E4CB23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49F9-5B16-A5F6-4D4A-5B04DD4F9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BA6C2-72DB-25F6-9EC8-0E5A71C0C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A8A94-70BB-F50D-C287-C42DF2B32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2D332-1F57-E6E9-AF52-F941DD9AE9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36CEC-46CB-E7E2-3EB7-E29475D88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258EBA-3AD0-BC3A-A4F9-E5E1A78A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126900-B02F-C434-EFE5-99FADAC7E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499546-E587-F80B-D4CA-FE9C69F0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34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46D5-3BD5-2826-B87B-9C03DF85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89A83-A101-CBAF-675B-DFA504AEB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234F7-5E22-91A0-6702-102AD9FE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F8A37-3015-DA0A-936C-7E5FC13B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3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24AC3-E576-E80D-0F12-4D39BE7DB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D3DE4-39A8-698B-E065-815DAA6A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9E4C1-756A-93A5-359C-9D64B906A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9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117C-8AFA-7CA6-DB62-3A7139D0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164AD-BF7C-4193-FD1A-285256E2E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B6C00-37A9-0A69-D478-4B367A2EC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B0EF5-99D2-BD98-19A2-72A67FA0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6F2B3-2EE7-6DF3-31AE-A5F0CCC5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69529-6EDB-3BAD-E3C0-CD4C8D1B2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6877A-2D54-D5F1-D341-229AE5AD1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2A4AC9-98DE-2709-A0FC-BDE78D3E4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B487B-278C-CEAF-E139-B5DCC3B78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405BC-90DD-4592-901A-58A00103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8C655-C324-9E4B-104F-CF39215F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18EE0-40EB-DA8B-0CFC-6983D55E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1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BF5B04-B4A5-6ED8-6E71-3D417CBD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ECE88-52E2-25BE-438A-351853EA1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8463B-0E6D-C5C5-20F9-7C5687630F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BF0BE-C1FE-4F44-85EB-D9D105C0F7A8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BE3D7-9155-07D4-276C-38F1B91F5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B35B4-BC2B-6E63-5AAA-7824AB41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8AD78-88AB-4FDB-860C-6CD21073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 title="Grass Hit By The Wind">
            <a:hlinkClick r:id="" action="ppaction://media"/>
            <a:extLst>
              <a:ext uri="{FF2B5EF4-FFF2-40B4-BE49-F238E27FC236}">
                <a16:creationId xmlns:a16="http://schemas.microsoft.com/office/drawing/2014/main" id="{D88C82E2-0A0C-B501-5DF0-29B115DC16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77B28-676C-B88A-FDDA-AB69AF119809}"/>
              </a:ext>
            </a:extLst>
          </p:cNvPr>
          <p:cNvSpPr txBox="1"/>
          <p:nvPr/>
        </p:nvSpPr>
        <p:spPr>
          <a:xfrm>
            <a:off x="2535939" y="0"/>
            <a:ext cx="9656061" cy="6858000"/>
          </a:xfrm>
          <a:custGeom>
            <a:avLst/>
            <a:gdLst>
              <a:gd name="connsiteX0" fmla="*/ 6402824 w 9656061"/>
              <a:gd name="connsiteY0" fmla="*/ 2664384 h 6858000"/>
              <a:gd name="connsiteX1" fmla="*/ 6604405 w 9656061"/>
              <a:gd name="connsiteY1" fmla="*/ 2746984 h 6858000"/>
              <a:gd name="connsiteX2" fmla="*/ 6668988 w 9656061"/>
              <a:gd name="connsiteY2" fmla="*/ 2974690 h 6858000"/>
              <a:gd name="connsiteX3" fmla="*/ 6120929 w 9656061"/>
              <a:gd name="connsiteY3" fmla="*/ 2974690 h 6858000"/>
              <a:gd name="connsiteX4" fmla="*/ 6142267 w 9656061"/>
              <a:gd name="connsiteY4" fmla="*/ 2856930 h 6858000"/>
              <a:gd name="connsiteX5" fmla="*/ 6196177 w 9656061"/>
              <a:gd name="connsiteY5" fmla="*/ 2758146 h 6858000"/>
              <a:gd name="connsiteX6" fmla="*/ 6282657 w 9656061"/>
              <a:gd name="connsiteY6" fmla="*/ 2690057 h 6858000"/>
              <a:gd name="connsiteX7" fmla="*/ 6402824 w 9656061"/>
              <a:gd name="connsiteY7" fmla="*/ 2664384 h 6858000"/>
              <a:gd name="connsiteX8" fmla="*/ 1226344 w 9656061"/>
              <a:gd name="connsiteY8" fmla="*/ 2536020 h 6858000"/>
              <a:gd name="connsiteX9" fmla="*/ 1270993 w 9656061"/>
              <a:gd name="connsiteY9" fmla="*/ 2537694 h 6858000"/>
              <a:gd name="connsiteX10" fmla="*/ 1299456 w 9656061"/>
              <a:gd name="connsiteY10" fmla="*/ 2544391 h 6858000"/>
              <a:gd name="connsiteX11" fmla="*/ 1314525 w 9656061"/>
              <a:gd name="connsiteY11" fmla="*/ 2555553 h 6858000"/>
              <a:gd name="connsiteX12" fmla="*/ 1318990 w 9656061"/>
              <a:gd name="connsiteY12" fmla="*/ 2570622 h 6858000"/>
              <a:gd name="connsiteX13" fmla="*/ 1318990 w 9656061"/>
              <a:gd name="connsiteY13" fmla="*/ 3155517 h 6858000"/>
              <a:gd name="connsiteX14" fmla="*/ 1331826 w 9656061"/>
              <a:gd name="connsiteY14" fmla="*/ 3296717 h 6858000"/>
              <a:gd name="connsiteX15" fmla="*/ 1370893 w 9656061"/>
              <a:gd name="connsiteY15" fmla="*/ 3387130 h 6858000"/>
              <a:gd name="connsiteX16" fmla="*/ 1437308 w 9656061"/>
              <a:gd name="connsiteY16" fmla="*/ 3445173 h 6858000"/>
              <a:gd name="connsiteX17" fmla="*/ 1531070 w 9656061"/>
              <a:gd name="connsiteY17" fmla="*/ 3465823 h 6858000"/>
              <a:gd name="connsiteX18" fmla="*/ 1668922 w 9656061"/>
              <a:gd name="connsiteY18" fmla="*/ 3416710 h 6858000"/>
              <a:gd name="connsiteX19" fmla="*/ 1814587 w 9656061"/>
              <a:gd name="connsiteY19" fmla="*/ 3272719 h 6858000"/>
              <a:gd name="connsiteX20" fmla="*/ 1814587 w 9656061"/>
              <a:gd name="connsiteY20" fmla="*/ 2570622 h 6858000"/>
              <a:gd name="connsiteX21" fmla="*/ 1818494 w 9656061"/>
              <a:gd name="connsiteY21" fmla="*/ 2555553 h 6858000"/>
              <a:gd name="connsiteX22" fmla="*/ 1833563 w 9656061"/>
              <a:gd name="connsiteY22" fmla="*/ 2544391 h 6858000"/>
              <a:gd name="connsiteX23" fmla="*/ 1862026 w 9656061"/>
              <a:gd name="connsiteY23" fmla="*/ 2537694 h 6858000"/>
              <a:gd name="connsiteX24" fmla="*/ 1907233 w 9656061"/>
              <a:gd name="connsiteY24" fmla="*/ 2536020 h 6858000"/>
              <a:gd name="connsiteX25" fmla="*/ 1951881 w 9656061"/>
              <a:gd name="connsiteY25" fmla="*/ 2537694 h 6858000"/>
              <a:gd name="connsiteX26" fmla="*/ 1979786 w 9656061"/>
              <a:gd name="connsiteY26" fmla="*/ 2544391 h 6858000"/>
              <a:gd name="connsiteX27" fmla="*/ 1994855 w 9656061"/>
              <a:gd name="connsiteY27" fmla="*/ 2555553 h 6858000"/>
              <a:gd name="connsiteX28" fmla="*/ 1999878 w 9656061"/>
              <a:gd name="connsiteY28" fmla="*/ 2570622 h 6858000"/>
              <a:gd name="connsiteX29" fmla="*/ 1999878 w 9656061"/>
              <a:gd name="connsiteY29" fmla="*/ 3575212 h 6858000"/>
              <a:gd name="connsiteX30" fmla="*/ 1995971 w 9656061"/>
              <a:gd name="connsiteY30" fmla="*/ 3590281 h 6858000"/>
              <a:gd name="connsiteX31" fmla="*/ 1982019 w 9656061"/>
              <a:gd name="connsiteY31" fmla="*/ 3600885 h 6858000"/>
              <a:gd name="connsiteX32" fmla="*/ 1955788 w 9656061"/>
              <a:gd name="connsiteY32" fmla="*/ 3607582 h 6858000"/>
              <a:gd name="connsiteX33" fmla="*/ 1916162 w 9656061"/>
              <a:gd name="connsiteY33" fmla="*/ 3609814 h 6858000"/>
              <a:gd name="connsiteX34" fmla="*/ 1874305 w 9656061"/>
              <a:gd name="connsiteY34" fmla="*/ 3607582 h 6858000"/>
              <a:gd name="connsiteX35" fmla="*/ 1848632 w 9656061"/>
              <a:gd name="connsiteY35" fmla="*/ 3600885 h 6858000"/>
              <a:gd name="connsiteX36" fmla="*/ 1835795 w 9656061"/>
              <a:gd name="connsiteY36" fmla="*/ 3590281 h 6858000"/>
              <a:gd name="connsiteX37" fmla="*/ 1832447 w 9656061"/>
              <a:gd name="connsiteY37" fmla="*/ 3575212 h 6858000"/>
              <a:gd name="connsiteX38" fmla="*/ 1832447 w 9656061"/>
              <a:gd name="connsiteY38" fmla="*/ 3442383 h 6858000"/>
              <a:gd name="connsiteX39" fmla="*/ 1662783 w 9656061"/>
              <a:gd name="connsiteY39" fmla="*/ 3580793 h 6858000"/>
              <a:gd name="connsiteX40" fmla="*/ 1493119 w 9656061"/>
              <a:gd name="connsiteY40" fmla="*/ 3624325 h 6858000"/>
              <a:gd name="connsiteX41" fmla="*/ 1324013 w 9656061"/>
              <a:gd name="connsiteY41" fmla="*/ 3590839 h 6858000"/>
              <a:gd name="connsiteX42" fmla="*/ 1212950 w 9656061"/>
              <a:gd name="connsiteY42" fmla="*/ 3499868 h 6858000"/>
              <a:gd name="connsiteX43" fmla="*/ 1152116 w 9656061"/>
              <a:gd name="connsiteY43" fmla="*/ 3365923 h 6858000"/>
              <a:gd name="connsiteX44" fmla="*/ 1133699 w 9656061"/>
              <a:gd name="connsiteY44" fmla="*/ 3180073 h 6858000"/>
              <a:gd name="connsiteX45" fmla="*/ 1133699 w 9656061"/>
              <a:gd name="connsiteY45" fmla="*/ 2570622 h 6858000"/>
              <a:gd name="connsiteX46" fmla="*/ 1137605 w 9656061"/>
              <a:gd name="connsiteY46" fmla="*/ 2555553 h 6858000"/>
              <a:gd name="connsiteX47" fmla="*/ 1152674 w 9656061"/>
              <a:gd name="connsiteY47" fmla="*/ 2544391 h 6858000"/>
              <a:gd name="connsiteX48" fmla="*/ 1181696 w 9656061"/>
              <a:gd name="connsiteY48" fmla="*/ 2537694 h 6858000"/>
              <a:gd name="connsiteX49" fmla="*/ 1226344 w 9656061"/>
              <a:gd name="connsiteY49" fmla="*/ 2536020 h 6858000"/>
              <a:gd name="connsiteX50" fmla="*/ 7571407 w 9656061"/>
              <a:gd name="connsiteY50" fmla="*/ 2520393 h 6858000"/>
              <a:gd name="connsiteX51" fmla="*/ 7507225 w 9656061"/>
              <a:gd name="connsiteY51" fmla="*/ 2528764 h 6858000"/>
              <a:gd name="connsiteX52" fmla="*/ 7443043 w 9656061"/>
              <a:gd name="connsiteY52" fmla="*/ 2558902 h 6858000"/>
              <a:gd name="connsiteX53" fmla="*/ 7374396 w 9656061"/>
              <a:gd name="connsiteY53" fmla="*/ 2618619 h 6858000"/>
              <a:gd name="connsiteX54" fmla="*/ 7296819 w 9656061"/>
              <a:gd name="connsiteY54" fmla="*/ 2716846 h 6858000"/>
              <a:gd name="connsiteX55" fmla="*/ 7296819 w 9656061"/>
              <a:gd name="connsiteY55" fmla="*/ 2570622 h 6858000"/>
              <a:gd name="connsiteX56" fmla="*/ 7292913 w 9656061"/>
              <a:gd name="connsiteY56" fmla="*/ 2555553 h 6858000"/>
              <a:gd name="connsiteX57" fmla="*/ 7280077 w 9656061"/>
              <a:gd name="connsiteY57" fmla="*/ 2544391 h 6858000"/>
              <a:gd name="connsiteX58" fmla="*/ 7254961 w 9656061"/>
              <a:gd name="connsiteY58" fmla="*/ 2537694 h 6858000"/>
              <a:gd name="connsiteX59" fmla="*/ 7214220 w 9656061"/>
              <a:gd name="connsiteY59" fmla="*/ 2536020 h 6858000"/>
              <a:gd name="connsiteX60" fmla="*/ 7172920 w 9656061"/>
              <a:gd name="connsiteY60" fmla="*/ 2537694 h 6858000"/>
              <a:gd name="connsiteX61" fmla="*/ 7147247 w 9656061"/>
              <a:gd name="connsiteY61" fmla="*/ 2544391 h 6858000"/>
              <a:gd name="connsiteX62" fmla="*/ 7133853 w 9656061"/>
              <a:gd name="connsiteY62" fmla="*/ 2555553 h 6858000"/>
              <a:gd name="connsiteX63" fmla="*/ 7130504 w 9656061"/>
              <a:gd name="connsiteY63" fmla="*/ 2570622 h 6858000"/>
              <a:gd name="connsiteX64" fmla="*/ 7130504 w 9656061"/>
              <a:gd name="connsiteY64" fmla="*/ 3575212 h 6858000"/>
              <a:gd name="connsiteX65" fmla="*/ 7134411 w 9656061"/>
              <a:gd name="connsiteY65" fmla="*/ 3590281 h 6858000"/>
              <a:gd name="connsiteX66" fmla="*/ 7148921 w 9656061"/>
              <a:gd name="connsiteY66" fmla="*/ 3600885 h 6858000"/>
              <a:gd name="connsiteX67" fmla="*/ 7177385 w 9656061"/>
              <a:gd name="connsiteY67" fmla="*/ 3607582 h 6858000"/>
              <a:gd name="connsiteX68" fmla="*/ 7222033 w 9656061"/>
              <a:gd name="connsiteY68" fmla="*/ 3609814 h 6858000"/>
              <a:gd name="connsiteX69" fmla="*/ 7267798 w 9656061"/>
              <a:gd name="connsiteY69" fmla="*/ 3607582 h 6858000"/>
              <a:gd name="connsiteX70" fmla="*/ 7295703 w 9656061"/>
              <a:gd name="connsiteY70" fmla="*/ 3600885 h 6858000"/>
              <a:gd name="connsiteX71" fmla="*/ 7310214 w 9656061"/>
              <a:gd name="connsiteY71" fmla="*/ 3590281 h 6858000"/>
              <a:gd name="connsiteX72" fmla="*/ 7314679 w 9656061"/>
              <a:gd name="connsiteY72" fmla="*/ 3575212 h 6858000"/>
              <a:gd name="connsiteX73" fmla="*/ 7314679 w 9656061"/>
              <a:gd name="connsiteY73" fmla="*/ 2914415 h 6858000"/>
              <a:gd name="connsiteX74" fmla="*/ 7386117 w 9656061"/>
              <a:gd name="connsiteY74" fmla="*/ 2810607 h 6858000"/>
              <a:gd name="connsiteX75" fmla="*/ 7448066 w 9656061"/>
              <a:gd name="connsiteY75" fmla="*/ 2742519 h 6858000"/>
              <a:gd name="connsiteX76" fmla="*/ 7504435 w 9656061"/>
              <a:gd name="connsiteY76" fmla="*/ 2705684 h 6858000"/>
              <a:gd name="connsiteX77" fmla="*/ 7559129 w 9656061"/>
              <a:gd name="connsiteY77" fmla="*/ 2694522 h 6858000"/>
              <a:gd name="connsiteX78" fmla="*/ 7602661 w 9656061"/>
              <a:gd name="connsiteY78" fmla="*/ 2698986 h 6858000"/>
              <a:gd name="connsiteX79" fmla="*/ 7638938 w 9656061"/>
              <a:gd name="connsiteY79" fmla="*/ 2708474 h 6858000"/>
              <a:gd name="connsiteX80" fmla="*/ 7667959 w 9656061"/>
              <a:gd name="connsiteY80" fmla="*/ 2718520 h 6858000"/>
              <a:gd name="connsiteX81" fmla="*/ 7689725 w 9656061"/>
              <a:gd name="connsiteY81" fmla="*/ 2723543 h 6858000"/>
              <a:gd name="connsiteX82" fmla="*/ 7703679 w 9656061"/>
              <a:gd name="connsiteY82" fmla="*/ 2718520 h 6858000"/>
              <a:gd name="connsiteX83" fmla="*/ 7712050 w 9656061"/>
              <a:gd name="connsiteY83" fmla="*/ 2704009 h 6858000"/>
              <a:gd name="connsiteX84" fmla="*/ 7716515 w 9656061"/>
              <a:gd name="connsiteY84" fmla="*/ 2677778 h 6858000"/>
              <a:gd name="connsiteX85" fmla="*/ 7717631 w 9656061"/>
              <a:gd name="connsiteY85" fmla="*/ 2636479 h 6858000"/>
              <a:gd name="connsiteX86" fmla="*/ 7717073 w 9656061"/>
              <a:gd name="connsiteY86" fmla="*/ 2595737 h 6858000"/>
              <a:gd name="connsiteX87" fmla="*/ 7714841 w 9656061"/>
              <a:gd name="connsiteY87" fmla="*/ 2572855 h 6858000"/>
              <a:gd name="connsiteX88" fmla="*/ 7710933 w 9656061"/>
              <a:gd name="connsiteY88" fmla="*/ 2560018 h 6858000"/>
              <a:gd name="connsiteX89" fmla="*/ 7702004 w 9656061"/>
              <a:gd name="connsiteY89" fmla="*/ 2549414 h 6858000"/>
              <a:gd name="connsiteX90" fmla="*/ 7679121 w 9656061"/>
              <a:gd name="connsiteY90" fmla="*/ 2538252 h 6858000"/>
              <a:gd name="connsiteX91" fmla="*/ 7642845 w 9656061"/>
              <a:gd name="connsiteY91" fmla="*/ 2528206 h 6858000"/>
              <a:gd name="connsiteX92" fmla="*/ 7604335 w 9656061"/>
              <a:gd name="connsiteY92" fmla="*/ 2522067 h 6858000"/>
              <a:gd name="connsiteX93" fmla="*/ 7571407 w 9656061"/>
              <a:gd name="connsiteY93" fmla="*/ 2520393 h 6858000"/>
              <a:gd name="connsiteX94" fmla="*/ 6412259 w 9656061"/>
              <a:gd name="connsiteY94" fmla="*/ 2520393 h 6858000"/>
              <a:gd name="connsiteX95" fmla="*/ 6212458 w 9656061"/>
              <a:gd name="connsiteY95" fmla="*/ 2558902 h 6858000"/>
              <a:gd name="connsiteX96" fmla="*/ 6060095 w 9656061"/>
              <a:gd name="connsiteY96" fmla="*/ 2669407 h 6858000"/>
              <a:gd name="connsiteX97" fmla="*/ 5963543 w 9656061"/>
              <a:gd name="connsiteY97" fmla="*/ 2844652 h 6858000"/>
              <a:gd name="connsiteX98" fmla="*/ 5930057 w 9656061"/>
              <a:gd name="connsiteY98" fmla="*/ 3077382 h 6858000"/>
              <a:gd name="connsiteX99" fmla="*/ 5962427 w 9656061"/>
              <a:gd name="connsiteY99" fmla="*/ 3316251 h 6858000"/>
              <a:gd name="connsiteX100" fmla="*/ 6058421 w 9656061"/>
              <a:gd name="connsiteY100" fmla="*/ 3487031 h 6858000"/>
              <a:gd name="connsiteX101" fmla="*/ 6215249 w 9656061"/>
              <a:gd name="connsiteY101" fmla="*/ 3589723 h 6858000"/>
              <a:gd name="connsiteX102" fmla="*/ 6432351 w 9656061"/>
              <a:gd name="connsiteY102" fmla="*/ 3624325 h 6858000"/>
              <a:gd name="connsiteX103" fmla="*/ 6566855 w 9656061"/>
              <a:gd name="connsiteY103" fmla="*/ 3613721 h 6858000"/>
              <a:gd name="connsiteX104" fmla="*/ 6677917 w 9656061"/>
              <a:gd name="connsiteY104" fmla="*/ 3589723 h 6858000"/>
              <a:gd name="connsiteX105" fmla="*/ 6756053 w 9656061"/>
              <a:gd name="connsiteY105" fmla="*/ 3562375 h 6858000"/>
              <a:gd name="connsiteX106" fmla="*/ 6792329 w 9656061"/>
              <a:gd name="connsiteY106" fmla="*/ 3542284 h 6858000"/>
              <a:gd name="connsiteX107" fmla="*/ 6802375 w 9656061"/>
              <a:gd name="connsiteY107" fmla="*/ 3529447 h 6858000"/>
              <a:gd name="connsiteX108" fmla="*/ 6807957 w 9656061"/>
              <a:gd name="connsiteY108" fmla="*/ 3514378 h 6858000"/>
              <a:gd name="connsiteX109" fmla="*/ 6810747 w 9656061"/>
              <a:gd name="connsiteY109" fmla="*/ 3495403 h 6858000"/>
              <a:gd name="connsiteX110" fmla="*/ 6811863 w 9656061"/>
              <a:gd name="connsiteY110" fmla="*/ 3470288 h 6858000"/>
              <a:gd name="connsiteX111" fmla="*/ 6810180 w 9656061"/>
              <a:gd name="connsiteY111" fmla="*/ 3436244 h 6858000"/>
              <a:gd name="connsiteX112" fmla="*/ 6805131 w 9656061"/>
              <a:gd name="connsiteY112" fmla="*/ 3414478 h 6858000"/>
              <a:gd name="connsiteX113" fmla="*/ 6795599 w 9656061"/>
              <a:gd name="connsiteY113" fmla="*/ 3402757 h 6858000"/>
              <a:gd name="connsiteX114" fmla="*/ 6781586 w 9656061"/>
              <a:gd name="connsiteY114" fmla="*/ 3398851 h 6858000"/>
              <a:gd name="connsiteX115" fmla="*/ 6741759 w 9656061"/>
              <a:gd name="connsiteY115" fmla="*/ 3410571 h 6858000"/>
              <a:gd name="connsiteX116" fmla="*/ 6674455 w 9656061"/>
              <a:gd name="connsiteY116" fmla="*/ 3436802 h 6858000"/>
              <a:gd name="connsiteX117" fmla="*/ 6577433 w 9656061"/>
              <a:gd name="connsiteY117" fmla="*/ 3463033 h 6858000"/>
              <a:gd name="connsiteX118" fmla="*/ 6449565 w 9656061"/>
              <a:gd name="connsiteY118" fmla="*/ 3474753 h 6858000"/>
              <a:gd name="connsiteX119" fmla="*/ 6295903 w 9656061"/>
              <a:gd name="connsiteY119" fmla="*/ 3449080 h 6858000"/>
              <a:gd name="connsiteX120" fmla="*/ 6193831 w 9656061"/>
              <a:gd name="connsiteY120" fmla="*/ 3375410 h 6858000"/>
              <a:gd name="connsiteX121" fmla="*/ 6137750 w 9656061"/>
              <a:gd name="connsiteY121" fmla="*/ 3260440 h 6858000"/>
              <a:gd name="connsiteX122" fmla="*/ 6120929 w 9656061"/>
              <a:gd name="connsiteY122" fmla="*/ 3109752 h 6858000"/>
              <a:gd name="connsiteX123" fmla="*/ 6782510 w 9656061"/>
              <a:gd name="connsiteY123" fmla="*/ 3109752 h 6858000"/>
              <a:gd name="connsiteX124" fmla="*/ 6832417 w 9656061"/>
              <a:gd name="connsiteY124" fmla="*/ 3091335 h 6858000"/>
              <a:gd name="connsiteX125" fmla="*/ 6854279 w 9656061"/>
              <a:gd name="connsiteY125" fmla="*/ 3029385 h 6858000"/>
              <a:gd name="connsiteX126" fmla="*/ 6854279 w 9656061"/>
              <a:gd name="connsiteY126" fmla="*/ 2995898 h 6858000"/>
              <a:gd name="connsiteX127" fmla="*/ 6829165 w 9656061"/>
              <a:gd name="connsiteY127" fmla="*/ 2811166 h 6858000"/>
              <a:gd name="connsiteX128" fmla="*/ 6750471 w 9656061"/>
              <a:gd name="connsiteY128" fmla="*/ 2660477 h 6858000"/>
              <a:gd name="connsiteX129" fmla="*/ 6613735 w 9656061"/>
              <a:gd name="connsiteY129" fmla="*/ 2558344 h 6858000"/>
              <a:gd name="connsiteX130" fmla="*/ 6412259 w 9656061"/>
              <a:gd name="connsiteY130" fmla="*/ 2520393 h 6858000"/>
              <a:gd name="connsiteX131" fmla="*/ 4660479 w 9656061"/>
              <a:gd name="connsiteY131" fmla="*/ 2520393 h 6858000"/>
              <a:gd name="connsiteX132" fmla="*/ 4772658 w 9656061"/>
              <a:gd name="connsiteY132" fmla="*/ 2534903 h 6858000"/>
              <a:gd name="connsiteX133" fmla="*/ 4860280 w 9656061"/>
              <a:gd name="connsiteY133" fmla="*/ 2575645 h 6858000"/>
              <a:gd name="connsiteX134" fmla="*/ 4925020 w 9656061"/>
              <a:gd name="connsiteY134" fmla="*/ 2638153 h 6858000"/>
              <a:gd name="connsiteX135" fmla="*/ 4969669 w 9656061"/>
              <a:gd name="connsiteY135" fmla="*/ 2719078 h 6858000"/>
              <a:gd name="connsiteX136" fmla="*/ 5065105 w 9656061"/>
              <a:gd name="connsiteY136" fmla="*/ 2626433 h 6858000"/>
              <a:gd name="connsiteX137" fmla="*/ 5114130 w 9656061"/>
              <a:gd name="connsiteY137" fmla="*/ 2591864 h 6858000"/>
              <a:gd name="connsiteX138" fmla="*/ 5119964 w 9656061"/>
              <a:gd name="connsiteY138" fmla="*/ 2631482 h 6858000"/>
              <a:gd name="connsiteX139" fmla="*/ 5135467 w 9656061"/>
              <a:gd name="connsiteY139" fmla="*/ 2739117 h 6858000"/>
              <a:gd name="connsiteX140" fmla="*/ 5079197 w 9656061"/>
              <a:gd name="connsiteY140" fmla="*/ 2789678 h 6858000"/>
              <a:gd name="connsiteX141" fmla="*/ 5005387 w 9656061"/>
              <a:gd name="connsiteY141" fmla="*/ 2873115 h 6858000"/>
              <a:gd name="connsiteX142" fmla="*/ 5005387 w 9656061"/>
              <a:gd name="connsiteY142" fmla="*/ 3575212 h 6858000"/>
              <a:gd name="connsiteX143" fmla="*/ 5000923 w 9656061"/>
              <a:gd name="connsiteY143" fmla="*/ 3590281 h 6858000"/>
              <a:gd name="connsiteX144" fmla="*/ 4985854 w 9656061"/>
              <a:gd name="connsiteY144" fmla="*/ 3600885 h 6858000"/>
              <a:gd name="connsiteX145" fmla="*/ 4957390 w 9656061"/>
              <a:gd name="connsiteY145" fmla="*/ 3607582 h 6858000"/>
              <a:gd name="connsiteX146" fmla="*/ 4912742 w 9656061"/>
              <a:gd name="connsiteY146" fmla="*/ 3609814 h 6858000"/>
              <a:gd name="connsiteX147" fmla="*/ 4868652 w 9656061"/>
              <a:gd name="connsiteY147" fmla="*/ 3607582 h 6858000"/>
              <a:gd name="connsiteX148" fmla="*/ 4839630 w 9656061"/>
              <a:gd name="connsiteY148" fmla="*/ 3600885 h 6858000"/>
              <a:gd name="connsiteX149" fmla="*/ 4825119 w 9656061"/>
              <a:gd name="connsiteY149" fmla="*/ 3590281 h 6858000"/>
              <a:gd name="connsiteX150" fmla="*/ 4821213 w 9656061"/>
              <a:gd name="connsiteY150" fmla="*/ 3575212 h 6858000"/>
              <a:gd name="connsiteX151" fmla="*/ 4821213 w 9656061"/>
              <a:gd name="connsiteY151" fmla="*/ 2964645 h 6858000"/>
              <a:gd name="connsiteX152" fmla="*/ 4808934 w 9656061"/>
              <a:gd name="connsiteY152" fmla="*/ 2848559 h 6858000"/>
              <a:gd name="connsiteX153" fmla="*/ 4772099 w 9656061"/>
              <a:gd name="connsiteY153" fmla="*/ 2758146 h 6858000"/>
              <a:gd name="connsiteX154" fmla="*/ 4710150 w 9656061"/>
              <a:gd name="connsiteY154" fmla="*/ 2700103 h 6858000"/>
              <a:gd name="connsiteX155" fmla="*/ 4621411 w 9656061"/>
              <a:gd name="connsiteY155" fmla="*/ 2680011 h 6858000"/>
              <a:gd name="connsiteX156" fmla="*/ 4493047 w 9656061"/>
              <a:gd name="connsiteY156" fmla="*/ 2729124 h 6858000"/>
              <a:gd name="connsiteX157" fmla="*/ 4352404 w 9656061"/>
              <a:gd name="connsiteY157" fmla="*/ 2873115 h 6858000"/>
              <a:gd name="connsiteX158" fmla="*/ 4352404 w 9656061"/>
              <a:gd name="connsiteY158" fmla="*/ 3575212 h 6858000"/>
              <a:gd name="connsiteX159" fmla="*/ 4347940 w 9656061"/>
              <a:gd name="connsiteY159" fmla="*/ 3590281 h 6858000"/>
              <a:gd name="connsiteX160" fmla="*/ 4333429 w 9656061"/>
              <a:gd name="connsiteY160" fmla="*/ 3600885 h 6858000"/>
              <a:gd name="connsiteX161" fmla="*/ 4305524 w 9656061"/>
              <a:gd name="connsiteY161" fmla="*/ 3607582 h 6858000"/>
              <a:gd name="connsiteX162" fmla="*/ 4259759 w 9656061"/>
              <a:gd name="connsiteY162" fmla="*/ 3609814 h 6858000"/>
              <a:gd name="connsiteX163" fmla="*/ 4215110 w 9656061"/>
              <a:gd name="connsiteY163" fmla="*/ 3607582 h 6858000"/>
              <a:gd name="connsiteX164" fmla="*/ 4186647 w 9656061"/>
              <a:gd name="connsiteY164" fmla="*/ 3600885 h 6858000"/>
              <a:gd name="connsiteX165" fmla="*/ 4172136 w 9656061"/>
              <a:gd name="connsiteY165" fmla="*/ 3590281 h 6858000"/>
              <a:gd name="connsiteX166" fmla="*/ 4168230 w 9656061"/>
              <a:gd name="connsiteY166" fmla="*/ 3575212 h 6858000"/>
              <a:gd name="connsiteX167" fmla="*/ 4168230 w 9656061"/>
              <a:gd name="connsiteY167" fmla="*/ 2570622 h 6858000"/>
              <a:gd name="connsiteX168" fmla="*/ 4171578 w 9656061"/>
              <a:gd name="connsiteY168" fmla="*/ 2555553 h 6858000"/>
              <a:gd name="connsiteX169" fmla="*/ 4184973 w 9656061"/>
              <a:gd name="connsiteY169" fmla="*/ 2544391 h 6858000"/>
              <a:gd name="connsiteX170" fmla="*/ 4210646 w 9656061"/>
              <a:gd name="connsiteY170" fmla="*/ 2537694 h 6858000"/>
              <a:gd name="connsiteX171" fmla="*/ 4251945 w 9656061"/>
              <a:gd name="connsiteY171" fmla="*/ 2536020 h 6858000"/>
              <a:gd name="connsiteX172" fmla="*/ 4292687 w 9656061"/>
              <a:gd name="connsiteY172" fmla="*/ 2537694 h 6858000"/>
              <a:gd name="connsiteX173" fmla="*/ 4317802 w 9656061"/>
              <a:gd name="connsiteY173" fmla="*/ 2544391 h 6858000"/>
              <a:gd name="connsiteX174" fmla="*/ 4330638 w 9656061"/>
              <a:gd name="connsiteY174" fmla="*/ 2555553 h 6858000"/>
              <a:gd name="connsiteX175" fmla="*/ 4334545 w 9656061"/>
              <a:gd name="connsiteY175" fmla="*/ 2570622 h 6858000"/>
              <a:gd name="connsiteX176" fmla="*/ 4334545 w 9656061"/>
              <a:gd name="connsiteY176" fmla="*/ 2703451 h 6858000"/>
              <a:gd name="connsiteX177" fmla="*/ 4499186 w 9656061"/>
              <a:gd name="connsiteY177" fmla="*/ 2564483 h 6858000"/>
              <a:gd name="connsiteX178" fmla="*/ 4660479 w 9656061"/>
              <a:gd name="connsiteY178" fmla="*/ 2520393 h 6858000"/>
              <a:gd name="connsiteX179" fmla="*/ 2831679 w 9656061"/>
              <a:gd name="connsiteY179" fmla="*/ 2520393 h 6858000"/>
              <a:gd name="connsiteX180" fmla="*/ 2943858 w 9656061"/>
              <a:gd name="connsiteY180" fmla="*/ 2534903 h 6858000"/>
              <a:gd name="connsiteX181" fmla="*/ 3031480 w 9656061"/>
              <a:gd name="connsiteY181" fmla="*/ 2575645 h 6858000"/>
              <a:gd name="connsiteX182" fmla="*/ 3096220 w 9656061"/>
              <a:gd name="connsiteY182" fmla="*/ 2638153 h 6858000"/>
              <a:gd name="connsiteX183" fmla="*/ 3140869 w 9656061"/>
              <a:gd name="connsiteY183" fmla="*/ 2719078 h 6858000"/>
              <a:gd name="connsiteX184" fmla="*/ 3236305 w 9656061"/>
              <a:gd name="connsiteY184" fmla="*/ 2626433 h 6858000"/>
              <a:gd name="connsiteX185" fmla="*/ 3323369 w 9656061"/>
              <a:gd name="connsiteY185" fmla="*/ 2565041 h 6858000"/>
              <a:gd name="connsiteX186" fmla="*/ 3404853 w 9656061"/>
              <a:gd name="connsiteY186" fmla="*/ 2530997 h 6858000"/>
              <a:gd name="connsiteX187" fmla="*/ 3484662 w 9656061"/>
              <a:gd name="connsiteY187" fmla="*/ 2520393 h 6858000"/>
              <a:gd name="connsiteX188" fmla="*/ 3647629 w 9656061"/>
              <a:gd name="connsiteY188" fmla="*/ 2554437 h 6858000"/>
              <a:gd name="connsiteX189" fmla="*/ 3754227 w 9656061"/>
              <a:gd name="connsiteY189" fmla="*/ 2645408 h 6858000"/>
              <a:gd name="connsiteX190" fmla="*/ 3812270 w 9656061"/>
              <a:gd name="connsiteY190" fmla="*/ 2778795 h 6858000"/>
              <a:gd name="connsiteX191" fmla="*/ 3829571 w 9656061"/>
              <a:gd name="connsiteY191" fmla="*/ 2940088 h 6858000"/>
              <a:gd name="connsiteX192" fmla="*/ 3829571 w 9656061"/>
              <a:gd name="connsiteY192" fmla="*/ 3575212 h 6858000"/>
              <a:gd name="connsiteX193" fmla="*/ 3825106 w 9656061"/>
              <a:gd name="connsiteY193" fmla="*/ 3590281 h 6858000"/>
              <a:gd name="connsiteX194" fmla="*/ 3810595 w 9656061"/>
              <a:gd name="connsiteY194" fmla="*/ 3600885 h 6858000"/>
              <a:gd name="connsiteX195" fmla="*/ 3782690 w 9656061"/>
              <a:gd name="connsiteY195" fmla="*/ 3607582 h 6858000"/>
              <a:gd name="connsiteX196" fmla="*/ 3738042 w 9656061"/>
              <a:gd name="connsiteY196" fmla="*/ 3609814 h 6858000"/>
              <a:gd name="connsiteX197" fmla="*/ 3692277 w 9656061"/>
              <a:gd name="connsiteY197" fmla="*/ 3607582 h 6858000"/>
              <a:gd name="connsiteX198" fmla="*/ 3663814 w 9656061"/>
              <a:gd name="connsiteY198" fmla="*/ 3600885 h 6858000"/>
              <a:gd name="connsiteX199" fmla="*/ 3648745 w 9656061"/>
              <a:gd name="connsiteY199" fmla="*/ 3590281 h 6858000"/>
              <a:gd name="connsiteX200" fmla="*/ 3644280 w 9656061"/>
              <a:gd name="connsiteY200" fmla="*/ 3575212 h 6858000"/>
              <a:gd name="connsiteX201" fmla="*/ 3644280 w 9656061"/>
              <a:gd name="connsiteY201" fmla="*/ 2964645 h 6858000"/>
              <a:gd name="connsiteX202" fmla="*/ 3633118 w 9656061"/>
              <a:gd name="connsiteY202" fmla="*/ 2848559 h 6858000"/>
              <a:gd name="connsiteX203" fmla="*/ 3597399 w 9656061"/>
              <a:gd name="connsiteY203" fmla="*/ 2758146 h 6858000"/>
              <a:gd name="connsiteX204" fmla="*/ 3534891 w 9656061"/>
              <a:gd name="connsiteY204" fmla="*/ 2700103 h 6858000"/>
              <a:gd name="connsiteX205" fmla="*/ 3445594 w 9656061"/>
              <a:gd name="connsiteY205" fmla="*/ 2680011 h 6858000"/>
              <a:gd name="connsiteX206" fmla="*/ 3317789 w 9656061"/>
              <a:gd name="connsiteY206" fmla="*/ 2729124 h 6858000"/>
              <a:gd name="connsiteX207" fmla="*/ 3176588 w 9656061"/>
              <a:gd name="connsiteY207" fmla="*/ 2873115 h 6858000"/>
              <a:gd name="connsiteX208" fmla="*/ 3176588 w 9656061"/>
              <a:gd name="connsiteY208" fmla="*/ 3575212 h 6858000"/>
              <a:gd name="connsiteX209" fmla="*/ 3172123 w 9656061"/>
              <a:gd name="connsiteY209" fmla="*/ 3590281 h 6858000"/>
              <a:gd name="connsiteX210" fmla="*/ 3157054 w 9656061"/>
              <a:gd name="connsiteY210" fmla="*/ 3600885 h 6858000"/>
              <a:gd name="connsiteX211" fmla="*/ 3128591 w 9656061"/>
              <a:gd name="connsiteY211" fmla="*/ 3607582 h 6858000"/>
              <a:gd name="connsiteX212" fmla="*/ 3083942 w 9656061"/>
              <a:gd name="connsiteY212" fmla="*/ 3609814 h 6858000"/>
              <a:gd name="connsiteX213" fmla="*/ 3039852 w 9656061"/>
              <a:gd name="connsiteY213" fmla="*/ 3607582 h 6858000"/>
              <a:gd name="connsiteX214" fmla="*/ 3010830 w 9656061"/>
              <a:gd name="connsiteY214" fmla="*/ 3600885 h 6858000"/>
              <a:gd name="connsiteX215" fmla="*/ 2996320 w 9656061"/>
              <a:gd name="connsiteY215" fmla="*/ 3590281 h 6858000"/>
              <a:gd name="connsiteX216" fmla="*/ 2992413 w 9656061"/>
              <a:gd name="connsiteY216" fmla="*/ 3575212 h 6858000"/>
              <a:gd name="connsiteX217" fmla="*/ 2992413 w 9656061"/>
              <a:gd name="connsiteY217" fmla="*/ 2964645 h 6858000"/>
              <a:gd name="connsiteX218" fmla="*/ 2980135 w 9656061"/>
              <a:gd name="connsiteY218" fmla="*/ 2848559 h 6858000"/>
              <a:gd name="connsiteX219" fmla="*/ 2943300 w 9656061"/>
              <a:gd name="connsiteY219" fmla="*/ 2758146 h 6858000"/>
              <a:gd name="connsiteX220" fmla="*/ 2881350 w 9656061"/>
              <a:gd name="connsiteY220" fmla="*/ 2700103 h 6858000"/>
              <a:gd name="connsiteX221" fmla="*/ 2792611 w 9656061"/>
              <a:gd name="connsiteY221" fmla="*/ 2680011 h 6858000"/>
              <a:gd name="connsiteX222" fmla="*/ 2664247 w 9656061"/>
              <a:gd name="connsiteY222" fmla="*/ 2729124 h 6858000"/>
              <a:gd name="connsiteX223" fmla="*/ 2523604 w 9656061"/>
              <a:gd name="connsiteY223" fmla="*/ 2873115 h 6858000"/>
              <a:gd name="connsiteX224" fmla="*/ 2523604 w 9656061"/>
              <a:gd name="connsiteY224" fmla="*/ 3575212 h 6858000"/>
              <a:gd name="connsiteX225" fmla="*/ 2519139 w 9656061"/>
              <a:gd name="connsiteY225" fmla="*/ 3590281 h 6858000"/>
              <a:gd name="connsiteX226" fmla="*/ 2504629 w 9656061"/>
              <a:gd name="connsiteY226" fmla="*/ 3600885 h 6858000"/>
              <a:gd name="connsiteX227" fmla="*/ 2476724 w 9656061"/>
              <a:gd name="connsiteY227" fmla="*/ 3607582 h 6858000"/>
              <a:gd name="connsiteX228" fmla="*/ 2430959 w 9656061"/>
              <a:gd name="connsiteY228" fmla="*/ 3609814 h 6858000"/>
              <a:gd name="connsiteX229" fmla="*/ 2386310 w 9656061"/>
              <a:gd name="connsiteY229" fmla="*/ 3607582 h 6858000"/>
              <a:gd name="connsiteX230" fmla="*/ 2357847 w 9656061"/>
              <a:gd name="connsiteY230" fmla="*/ 3600885 h 6858000"/>
              <a:gd name="connsiteX231" fmla="*/ 2343336 w 9656061"/>
              <a:gd name="connsiteY231" fmla="*/ 3590281 h 6858000"/>
              <a:gd name="connsiteX232" fmla="*/ 2339429 w 9656061"/>
              <a:gd name="connsiteY232" fmla="*/ 3575212 h 6858000"/>
              <a:gd name="connsiteX233" fmla="*/ 2339429 w 9656061"/>
              <a:gd name="connsiteY233" fmla="*/ 2570622 h 6858000"/>
              <a:gd name="connsiteX234" fmla="*/ 2342778 w 9656061"/>
              <a:gd name="connsiteY234" fmla="*/ 2555553 h 6858000"/>
              <a:gd name="connsiteX235" fmla="*/ 2356173 w 9656061"/>
              <a:gd name="connsiteY235" fmla="*/ 2544391 h 6858000"/>
              <a:gd name="connsiteX236" fmla="*/ 2381845 w 9656061"/>
              <a:gd name="connsiteY236" fmla="*/ 2537694 h 6858000"/>
              <a:gd name="connsiteX237" fmla="*/ 2423146 w 9656061"/>
              <a:gd name="connsiteY237" fmla="*/ 2536020 h 6858000"/>
              <a:gd name="connsiteX238" fmla="*/ 2463887 w 9656061"/>
              <a:gd name="connsiteY238" fmla="*/ 2537694 h 6858000"/>
              <a:gd name="connsiteX239" fmla="*/ 2489002 w 9656061"/>
              <a:gd name="connsiteY239" fmla="*/ 2544391 h 6858000"/>
              <a:gd name="connsiteX240" fmla="*/ 2501838 w 9656061"/>
              <a:gd name="connsiteY240" fmla="*/ 2555553 h 6858000"/>
              <a:gd name="connsiteX241" fmla="*/ 2505745 w 9656061"/>
              <a:gd name="connsiteY241" fmla="*/ 2570622 h 6858000"/>
              <a:gd name="connsiteX242" fmla="*/ 2505745 w 9656061"/>
              <a:gd name="connsiteY242" fmla="*/ 2703451 h 6858000"/>
              <a:gd name="connsiteX243" fmla="*/ 2670386 w 9656061"/>
              <a:gd name="connsiteY243" fmla="*/ 2564483 h 6858000"/>
              <a:gd name="connsiteX244" fmla="*/ 2831679 w 9656061"/>
              <a:gd name="connsiteY244" fmla="*/ 2520393 h 6858000"/>
              <a:gd name="connsiteX245" fmla="*/ 474390 w 9656061"/>
              <a:gd name="connsiteY245" fmla="*/ 2137532 h 6858000"/>
              <a:gd name="connsiteX246" fmla="*/ 570942 w 9656061"/>
              <a:gd name="connsiteY246" fmla="*/ 2145904 h 6858000"/>
              <a:gd name="connsiteX247" fmla="*/ 662472 w 9656061"/>
              <a:gd name="connsiteY247" fmla="*/ 2168228 h 6858000"/>
              <a:gd name="connsiteX248" fmla="*/ 738932 w 9656061"/>
              <a:gd name="connsiteY248" fmla="*/ 2199482 h 6858000"/>
              <a:gd name="connsiteX249" fmla="*/ 783022 w 9656061"/>
              <a:gd name="connsiteY249" fmla="*/ 2227387 h 6858000"/>
              <a:gd name="connsiteX250" fmla="*/ 796975 w 9656061"/>
              <a:gd name="connsiteY250" fmla="*/ 2244130 h 6858000"/>
              <a:gd name="connsiteX251" fmla="*/ 802556 w 9656061"/>
              <a:gd name="connsiteY251" fmla="*/ 2259757 h 6858000"/>
              <a:gd name="connsiteX252" fmla="*/ 805905 w 9656061"/>
              <a:gd name="connsiteY252" fmla="*/ 2282640 h 6858000"/>
              <a:gd name="connsiteX253" fmla="*/ 807021 w 9656061"/>
              <a:gd name="connsiteY253" fmla="*/ 2317242 h 6858000"/>
              <a:gd name="connsiteX254" fmla="*/ 805347 w 9656061"/>
              <a:gd name="connsiteY254" fmla="*/ 2352961 h 6858000"/>
              <a:gd name="connsiteX255" fmla="*/ 800324 w 9656061"/>
              <a:gd name="connsiteY255" fmla="*/ 2379192 h 6858000"/>
              <a:gd name="connsiteX256" fmla="*/ 790836 w 9656061"/>
              <a:gd name="connsiteY256" fmla="*/ 2394819 h 6858000"/>
              <a:gd name="connsiteX257" fmla="*/ 776883 w 9656061"/>
              <a:gd name="connsiteY257" fmla="*/ 2399842 h 6858000"/>
              <a:gd name="connsiteX258" fmla="*/ 738374 w 9656061"/>
              <a:gd name="connsiteY258" fmla="*/ 2384215 h 6858000"/>
              <a:gd name="connsiteX259" fmla="*/ 674192 w 9656061"/>
              <a:gd name="connsiteY259" fmla="*/ 2349054 h 6858000"/>
              <a:gd name="connsiteX260" fmla="*/ 584337 w 9656061"/>
              <a:gd name="connsiteY260" fmla="*/ 2313335 h 6858000"/>
              <a:gd name="connsiteX261" fmla="*/ 467693 w 9656061"/>
              <a:gd name="connsiteY261" fmla="*/ 2297150 h 6858000"/>
              <a:gd name="connsiteX262" fmla="*/ 362769 w 9656061"/>
              <a:gd name="connsiteY262" fmla="*/ 2313335 h 6858000"/>
              <a:gd name="connsiteX263" fmla="*/ 289099 w 9656061"/>
              <a:gd name="connsiteY263" fmla="*/ 2356310 h 6858000"/>
              <a:gd name="connsiteX264" fmla="*/ 245567 w 9656061"/>
              <a:gd name="connsiteY264" fmla="*/ 2419934 h 6858000"/>
              <a:gd name="connsiteX265" fmla="*/ 231056 w 9656061"/>
              <a:gd name="connsiteY265" fmla="*/ 2498068 h 6858000"/>
              <a:gd name="connsiteX266" fmla="*/ 258961 w 9656061"/>
              <a:gd name="connsiteY266" fmla="*/ 2601876 h 6858000"/>
              <a:gd name="connsiteX267" fmla="*/ 333189 w 9656061"/>
              <a:gd name="connsiteY267" fmla="*/ 2678895 h 6858000"/>
              <a:gd name="connsiteX268" fmla="*/ 438671 w 9656061"/>
              <a:gd name="connsiteY268" fmla="*/ 2740286 h 6858000"/>
              <a:gd name="connsiteX269" fmla="*/ 559222 w 9656061"/>
              <a:gd name="connsiteY269" fmla="*/ 2796655 h 6858000"/>
              <a:gd name="connsiteX270" fmla="*/ 679773 w 9656061"/>
              <a:gd name="connsiteY270" fmla="*/ 2859163 h 6858000"/>
              <a:gd name="connsiteX271" fmla="*/ 785255 w 9656061"/>
              <a:gd name="connsiteY271" fmla="*/ 2939530 h 6858000"/>
              <a:gd name="connsiteX272" fmla="*/ 860041 w 9656061"/>
              <a:gd name="connsiteY272" fmla="*/ 3048918 h 6858000"/>
              <a:gd name="connsiteX273" fmla="*/ 888504 w 9656061"/>
              <a:gd name="connsiteY273" fmla="*/ 3197933 h 6858000"/>
              <a:gd name="connsiteX274" fmla="*/ 851111 w 9656061"/>
              <a:gd name="connsiteY274" fmla="*/ 3378759 h 6858000"/>
              <a:gd name="connsiteX275" fmla="*/ 747303 w 9656061"/>
              <a:gd name="connsiteY275" fmla="*/ 3513262 h 6858000"/>
              <a:gd name="connsiteX276" fmla="*/ 591034 w 9656061"/>
              <a:gd name="connsiteY276" fmla="*/ 3596420 h 6858000"/>
              <a:gd name="connsiteX277" fmla="*/ 397371 w 9656061"/>
              <a:gd name="connsiteY277" fmla="*/ 3624325 h 6858000"/>
              <a:gd name="connsiteX278" fmla="*/ 262868 w 9656061"/>
              <a:gd name="connsiteY278" fmla="*/ 3612047 h 6858000"/>
              <a:gd name="connsiteX279" fmla="*/ 152363 w 9656061"/>
              <a:gd name="connsiteY279" fmla="*/ 3581909 h 6858000"/>
              <a:gd name="connsiteX280" fmla="*/ 70880 w 9656061"/>
              <a:gd name="connsiteY280" fmla="*/ 3545074 h 6858000"/>
              <a:gd name="connsiteX281" fmla="*/ 25115 w 9656061"/>
              <a:gd name="connsiteY281" fmla="*/ 3512704 h 6858000"/>
              <a:gd name="connsiteX282" fmla="*/ 6140 w 9656061"/>
              <a:gd name="connsiteY282" fmla="*/ 3478660 h 6858000"/>
              <a:gd name="connsiteX283" fmla="*/ 0 w 9656061"/>
              <a:gd name="connsiteY283" fmla="*/ 3423407 h 6858000"/>
              <a:gd name="connsiteX284" fmla="*/ 2233 w 9656061"/>
              <a:gd name="connsiteY284" fmla="*/ 3382666 h 6858000"/>
              <a:gd name="connsiteX285" fmla="*/ 8930 w 9656061"/>
              <a:gd name="connsiteY285" fmla="*/ 3356435 h 6858000"/>
              <a:gd name="connsiteX286" fmla="*/ 20092 w 9656061"/>
              <a:gd name="connsiteY286" fmla="*/ 3342482 h 6858000"/>
              <a:gd name="connsiteX287" fmla="*/ 35719 w 9656061"/>
              <a:gd name="connsiteY287" fmla="*/ 3338575 h 6858000"/>
              <a:gd name="connsiteX288" fmla="*/ 79809 w 9656061"/>
              <a:gd name="connsiteY288" fmla="*/ 3357551 h 6858000"/>
              <a:gd name="connsiteX289" fmla="*/ 152921 w 9656061"/>
              <a:gd name="connsiteY289" fmla="*/ 3398851 h 6858000"/>
              <a:gd name="connsiteX290" fmla="*/ 260636 w 9656061"/>
              <a:gd name="connsiteY290" fmla="*/ 3440709 h 6858000"/>
              <a:gd name="connsiteX291" fmla="*/ 406301 w 9656061"/>
              <a:gd name="connsiteY291" fmla="*/ 3460242 h 6858000"/>
              <a:gd name="connsiteX292" fmla="*/ 520713 w 9656061"/>
              <a:gd name="connsiteY292" fmla="*/ 3443499 h 6858000"/>
              <a:gd name="connsiteX293" fmla="*/ 610010 w 9656061"/>
              <a:gd name="connsiteY293" fmla="*/ 3396060 h 6858000"/>
              <a:gd name="connsiteX294" fmla="*/ 667495 w 9656061"/>
              <a:gd name="connsiteY294" fmla="*/ 3320716 h 6858000"/>
              <a:gd name="connsiteX295" fmla="*/ 687586 w 9656061"/>
              <a:gd name="connsiteY295" fmla="*/ 3219141 h 6858000"/>
              <a:gd name="connsiteX296" fmla="*/ 659681 w 9656061"/>
              <a:gd name="connsiteY296" fmla="*/ 3114217 h 6858000"/>
              <a:gd name="connsiteX297" fmla="*/ 586011 w 9656061"/>
              <a:gd name="connsiteY297" fmla="*/ 3037757 h 6858000"/>
              <a:gd name="connsiteX298" fmla="*/ 481645 w 9656061"/>
              <a:gd name="connsiteY298" fmla="*/ 2977481 h 6858000"/>
              <a:gd name="connsiteX299" fmla="*/ 361653 w 9656061"/>
              <a:gd name="connsiteY299" fmla="*/ 2921671 h 6858000"/>
              <a:gd name="connsiteX300" fmla="*/ 242218 w 9656061"/>
              <a:gd name="connsiteY300" fmla="*/ 2858605 h 6858000"/>
              <a:gd name="connsiteX301" fmla="*/ 138411 w 9656061"/>
              <a:gd name="connsiteY301" fmla="*/ 2777121 h 6858000"/>
              <a:gd name="connsiteX302" fmla="*/ 64183 w 9656061"/>
              <a:gd name="connsiteY302" fmla="*/ 2667174 h 6858000"/>
              <a:gd name="connsiteX303" fmla="*/ 35719 w 9656061"/>
              <a:gd name="connsiteY303" fmla="*/ 2515928 h 6858000"/>
              <a:gd name="connsiteX304" fmla="*/ 68647 w 9656061"/>
              <a:gd name="connsiteY304" fmla="*/ 2354635 h 6858000"/>
              <a:gd name="connsiteX305" fmla="*/ 160177 w 9656061"/>
              <a:gd name="connsiteY305" fmla="*/ 2235759 h 6858000"/>
              <a:gd name="connsiteX306" fmla="*/ 299703 w 9656061"/>
              <a:gd name="connsiteY306" fmla="*/ 2162647 h 6858000"/>
              <a:gd name="connsiteX307" fmla="*/ 474390 w 9656061"/>
              <a:gd name="connsiteY307" fmla="*/ 2137532 h 6858000"/>
              <a:gd name="connsiteX308" fmla="*/ 4108701 w 9656061"/>
              <a:gd name="connsiteY308" fmla="*/ 0 h 6858000"/>
              <a:gd name="connsiteX309" fmla="*/ 9656061 w 9656061"/>
              <a:gd name="connsiteY309" fmla="*/ 0 h 6858000"/>
              <a:gd name="connsiteX310" fmla="*/ 9656061 w 9656061"/>
              <a:gd name="connsiteY310" fmla="*/ 6858000 h 6858000"/>
              <a:gd name="connsiteX311" fmla="*/ 4108701 w 9656061"/>
              <a:gd name="connsiteY311" fmla="*/ 6858000 h 6858000"/>
              <a:gd name="connsiteX312" fmla="*/ 4962141 w 9656061"/>
              <a:gd name="connsiteY312" fmla="*/ 4498848 h 6858000"/>
              <a:gd name="connsiteX313" fmla="*/ 5135690 w 9656061"/>
              <a:gd name="connsiteY313" fmla="*/ 2740669 h 6858000"/>
              <a:gd name="connsiteX314" fmla="*/ 5135467 w 9656061"/>
              <a:gd name="connsiteY314" fmla="*/ 2739117 h 6858000"/>
              <a:gd name="connsiteX315" fmla="*/ 5146588 w 9656061"/>
              <a:gd name="connsiteY315" fmla="*/ 2729124 h 6858000"/>
              <a:gd name="connsiteX316" fmla="*/ 5274394 w 9656061"/>
              <a:gd name="connsiteY316" fmla="*/ 2680011 h 6858000"/>
              <a:gd name="connsiteX317" fmla="*/ 5363691 w 9656061"/>
              <a:gd name="connsiteY317" fmla="*/ 2700103 h 6858000"/>
              <a:gd name="connsiteX318" fmla="*/ 5426199 w 9656061"/>
              <a:gd name="connsiteY318" fmla="*/ 2758146 h 6858000"/>
              <a:gd name="connsiteX319" fmla="*/ 5461918 w 9656061"/>
              <a:gd name="connsiteY319" fmla="*/ 2848559 h 6858000"/>
              <a:gd name="connsiteX320" fmla="*/ 5473080 w 9656061"/>
              <a:gd name="connsiteY320" fmla="*/ 2964645 h 6858000"/>
              <a:gd name="connsiteX321" fmla="*/ 5473080 w 9656061"/>
              <a:gd name="connsiteY321" fmla="*/ 3575212 h 6858000"/>
              <a:gd name="connsiteX322" fmla="*/ 5477545 w 9656061"/>
              <a:gd name="connsiteY322" fmla="*/ 3590281 h 6858000"/>
              <a:gd name="connsiteX323" fmla="*/ 5492614 w 9656061"/>
              <a:gd name="connsiteY323" fmla="*/ 3600885 h 6858000"/>
              <a:gd name="connsiteX324" fmla="*/ 5521077 w 9656061"/>
              <a:gd name="connsiteY324" fmla="*/ 3607582 h 6858000"/>
              <a:gd name="connsiteX325" fmla="*/ 5566842 w 9656061"/>
              <a:gd name="connsiteY325" fmla="*/ 3609814 h 6858000"/>
              <a:gd name="connsiteX326" fmla="*/ 5611490 w 9656061"/>
              <a:gd name="connsiteY326" fmla="*/ 3607582 h 6858000"/>
              <a:gd name="connsiteX327" fmla="*/ 5639395 w 9656061"/>
              <a:gd name="connsiteY327" fmla="*/ 3600885 h 6858000"/>
              <a:gd name="connsiteX328" fmla="*/ 5653906 w 9656061"/>
              <a:gd name="connsiteY328" fmla="*/ 3590281 h 6858000"/>
              <a:gd name="connsiteX329" fmla="*/ 5658371 w 9656061"/>
              <a:gd name="connsiteY329" fmla="*/ 3575212 h 6858000"/>
              <a:gd name="connsiteX330" fmla="*/ 5658371 w 9656061"/>
              <a:gd name="connsiteY330" fmla="*/ 2940088 h 6858000"/>
              <a:gd name="connsiteX331" fmla="*/ 5641070 w 9656061"/>
              <a:gd name="connsiteY331" fmla="*/ 2778795 h 6858000"/>
              <a:gd name="connsiteX332" fmla="*/ 5583027 w 9656061"/>
              <a:gd name="connsiteY332" fmla="*/ 2645408 h 6858000"/>
              <a:gd name="connsiteX333" fmla="*/ 5476429 w 9656061"/>
              <a:gd name="connsiteY333" fmla="*/ 2554437 h 6858000"/>
              <a:gd name="connsiteX334" fmla="*/ 5313462 w 9656061"/>
              <a:gd name="connsiteY334" fmla="*/ 2520393 h 6858000"/>
              <a:gd name="connsiteX335" fmla="*/ 5233653 w 9656061"/>
              <a:gd name="connsiteY335" fmla="*/ 2530997 h 6858000"/>
              <a:gd name="connsiteX336" fmla="*/ 5152169 w 9656061"/>
              <a:gd name="connsiteY336" fmla="*/ 2565041 h 6858000"/>
              <a:gd name="connsiteX337" fmla="*/ 5114130 w 9656061"/>
              <a:gd name="connsiteY337" fmla="*/ 2591864 h 6858000"/>
              <a:gd name="connsiteX338" fmla="*/ 5102753 w 9656061"/>
              <a:gd name="connsiteY338" fmla="*/ 2514606 h 6858000"/>
              <a:gd name="connsiteX339" fmla="*/ 5084061 w 9656061"/>
              <a:gd name="connsiteY339" fmla="*/ 2389632 h 6858000"/>
              <a:gd name="connsiteX340" fmla="*/ 4108701 w 9656061"/>
              <a:gd name="connsiteY340" fmla="*/ 0 h 6858000"/>
              <a:gd name="connsiteX0" fmla="*/ 6402824 w 9656061"/>
              <a:gd name="connsiteY0" fmla="*/ 2664384 h 6858000"/>
              <a:gd name="connsiteX1" fmla="*/ 6604405 w 9656061"/>
              <a:gd name="connsiteY1" fmla="*/ 2746984 h 6858000"/>
              <a:gd name="connsiteX2" fmla="*/ 6668988 w 9656061"/>
              <a:gd name="connsiteY2" fmla="*/ 2974690 h 6858000"/>
              <a:gd name="connsiteX3" fmla="*/ 6120929 w 9656061"/>
              <a:gd name="connsiteY3" fmla="*/ 2974690 h 6858000"/>
              <a:gd name="connsiteX4" fmla="*/ 6142267 w 9656061"/>
              <a:gd name="connsiteY4" fmla="*/ 2856930 h 6858000"/>
              <a:gd name="connsiteX5" fmla="*/ 6196177 w 9656061"/>
              <a:gd name="connsiteY5" fmla="*/ 2758146 h 6858000"/>
              <a:gd name="connsiteX6" fmla="*/ 6282657 w 9656061"/>
              <a:gd name="connsiteY6" fmla="*/ 2690057 h 6858000"/>
              <a:gd name="connsiteX7" fmla="*/ 6402824 w 9656061"/>
              <a:gd name="connsiteY7" fmla="*/ 2664384 h 6858000"/>
              <a:gd name="connsiteX8" fmla="*/ 1226344 w 9656061"/>
              <a:gd name="connsiteY8" fmla="*/ 2536020 h 6858000"/>
              <a:gd name="connsiteX9" fmla="*/ 1270993 w 9656061"/>
              <a:gd name="connsiteY9" fmla="*/ 2537694 h 6858000"/>
              <a:gd name="connsiteX10" fmla="*/ 1299456 w 9656061"/>
              <a:gd name="connsiteY10" fmla="*/ 2544391 h 6858000"/>
              <a:gd name="connsiteX11" fmla="*/ 1314525 w 9656061"/>
              <a:gd name="connsiteY11" fmla="*/ 2555553 h 6858000"/>
              <a:gd name="connsiteX12" fmla="*/ 1318990 w 9656061"/>
              <a:gd name="connsiteY12" fmla="*/ 2570622 h 6858000"/>
              <a:gd name="connsiteX13" fmla="*/ 1318990 w 9656061"/>
              <a:gd name="connsiteY13" fmla="*/ 3155517 h 6858000"/>
              <a:gd name="connsiteX14" fmla="*/ 1331826 w 9656061"/>
              <a:gd name="connsiteY14" fmla="*/ 3296717 h 6858000"/>
              <a:gd name="connsiteX15" fmla="*/ 1370893 w 9656061"/>
              <a:gd name="connsiteY15" fmla="*/ 3387130 h 6858000"/>
              <a:gd name="connsiteX16" fmla="*/ 1437308 w 9656061"/>
              <a:gd name="connsiteY16" fmla="*/ 3445173 h 6858000"/>
              <a:gd name="connsiteX17" fmla="*/ 1531070 w 9656061"/>
              <a:gd name="connsiteY17" fmla="*/ 3465823 h 6858000"/>
              <a:gd name="connsiteX18" fmla="*/ 1668922 w 9656061"/>
              <a:gd name="connsiteY18" fmla="*/ 3416710 h 6858000"/>
              <a:gd name="connsiteX19" fmla="*/ 1814587 w 9656061"/>
              <a:gd name="connsiteY19" fmla="*/ 3272719 h 6858000"/>
              <a:gd name="connsiteX20" fmla="*/ 1814587 w 9656061"/>
              <a:gd name="connsiteY20" fmla="*/ 2570622 h 6858000"/>
              <a:gd name="connsiteX21" fmla="*/ 1818494 w 9656061"/>
              <a:gd name="connsiteY21" fmla="*/ 2555553 h 6858000"/>
              <a:gd name="connsiteX22" fmla="*/ 1833563 w 9656061"/>
              <a:gd name="connsiteY22" fmla="*/ 2544391 h 6858000"/>
              <a:gd name="connsiteX23" fmla="*/ 1862026 w 9656061"/>
              <a:gd name="connsiteY23" fmla="*/ 2537694 h 6858000"/>
              <a:gd name="connsiteX24" fmla="*/ 1907233 w 9656061"/>
              <a:gd name="connsiteY24" fmla="*/ 2536020 h 6858000"/>
              <a:gd name="connsiteX25" fmla="*/ 1951881 w 9656061"/>
              <a:gd name="connsiteY25" fmla="*/ 2537694 h 6858000"/>
              <a:gd name="connsiteX26" fmla="*/ 1979786 w 9656061"/>
              <a:gd name="connsiteY26" fmla="*/ 2544391 h 6858000"/>
              <a:gd name="connsiteX27" fmla="*/ 1994855 w 9656061"/>
              <a:gd name="connsiteY27" fmla="*/ 2555553 h 6858000"/>
              <a:gd name="connsiteX28" fmla="*/ 1999878 w 9656061"/>
              <a:gd name="connsiteY28" fmla="*/ 2570622 h 6858000"/>
              <a:gd name="connsiteX29" fmla="*/ 1999878 w 9656061"/>
              <a:gd name="connsiteY29" fmla="*/ 3575212 h 6858000"/>
              <a:gd name="connsiteX30" fmla="*/ 1995971 w 9656061"/>
              <a:gd name="connsiteY30" fmla="*/ 3590281 h 6858000"/>
              <a:gd name="connsiteX31" fmla="*/ 1982019 w 9656061"/>
              <a:gd name="connsiteY31" fmla="*/ 3600885 h 6858000"/>
              <a:gd name="connsiteX32" fmla="*/ 1955788 w 9656061"/>
              <a:gd name="connsiteY32" fmla="*/ 3607582 h 6858000"/>
              <a:gd name="connsiteX33" fmla="*/ 1916162 w 9656061"/>
              <a:gd name="connsiteY33" fmla="*/ 3609814 h 6858000"/>
              <a:gd name="connsiteX34" fmla="*/ 1874305 w 9656061"/>
              <a:gd name="connsiteY34" fmla="*/ 3607582 h 6858000"/>
              <a:gd name="connsiteX35" fmla="*/ 1848632 w 9656061"/>
              <a:gd name="connsiteY35" fmla="*/ 3600885 h 6858000"/>
              <a:gd name="connsiteX36" fmla="*/ 1835795 w 9656061"/>
              <a:gd name="connsiteY36" fmla="*/ 3590281 h 6858000"/>
              <a:gd name="connsiteX37" fmla="*/ 1832447 w 9656061"/>
              <a:gd name="connsiteY37" fmla="*/ 3575212 h 6858000"/>
              <a:gd name="connsiteX38" fmla="*/ 1832447 w 9656061"/>
              <a:gd name="connsiteY38" fmla="*/ 3442383 h 6858000"/>
              <a:gd name="connsiteX39" fmla="*/ 1662783 w 9656061"/>
              <a:gd name="connsiteY39" fmla="*/ 3580793 h 6858000"/>
              <a:gd name="connsiteX40" fmla="*/ 1493119 w 9656061"/>
              <a:gd name="connsiteY40" fmla="*/ 3624325 h 6858000"/>
              <a:gd name="connsiteX41" fmla="*/ 1324013 w 9656061"/>
              <a:gd name="connsiteY41" fmla="*/ 3590839 h 6858000"/>
              <a:gd name="connsiteX42" fmla="*/ 1212950 w 9656061"/>
              <a:gd name="connsiteY42" fmla="*/ 3499868 h 6858000"/>
              <a:gd name="connsiteX43" fmla="*/ 1152116 w 9656061"/>
              <a:gd name="connsiteY43" fmla="*/ 3365923 h 6858000"/>
              <a:gd name="connsiteX44" fmla="*/ 1133699 w 9656061"/>
              <a:gd name="connsiteY44" fmla="*/ 3180073 h 6858000"/>
              <a:gd name="connsiteX45" fmla="*/ 1133699 w 9656061"/>
              <a:gd name="connsiteY45" fmla="*/ 2570622 h 6858000"/>
              <a:gd name="connsiteX46" fmla="*/ 1137605 w 9656061"/>
              <a:gd name="connsiteY46" fmla="*/ 2555553 h 6858000"/>
              <a:gd name="connsiteX47" fmla="*/ 1152674 w 9656061"/>
              <a:gd name="connsiteY47" fmla="*/ 2544391 h 6858000"/>
              <a:gd name="connsiteX48" fmla="*/ 1181696 w 9656061"/>
              <a:gd name="connsiteY48" fmla="*/ 2537694 h 6858000"/>
              <a:gd name="connsiteX49" fmla="*/ 1226344 w 9656061"/>
              <a:gd name="connsiteY49" fmla="*/ 2536020 h 6858000"/>
              <a:gd name="connsiteX50" fmla="*/ 7571407 w 9656061"/>
              <a:gd name="connsiteY50" fmla="*/ 2520393 h 6858000"/>
              <a:gd name="connsiteX51" fmla="*/ 7507225 w 9656061"/>
              <a:gd name="connsiteY51" fmla="*/ 2528764 h 6858000"/>
              <a:gd name="connsiteX52" fmla="*/ 7443043 w 9656061"/>
              <a:gd name="connsiteY52" fmla="*/ 2558902 h 6858000"/>
              <a:gd name="connsiteX53" fmla="*/ 7374396 w 9656061"/>
              <a:gd name="connsiteY53" fmla="*/ 2618619 h 6858000"/>
              <a:gd name="connsiteX54" fmla="*/ 7296819 w 9656061"/>
              <a:gd name="connsiteY54" fmla="*/ 2716846 h 6858000"/>
              <a:gd name="connsiteX55" fmla="*/ 7296819 w 9656061"/>
              <a:gd name="connsiteY55" fmla="*/ 2570622 h 6858000"/>
              <a:gd name="connsiteX56" fmla="*/ 7292913 w 9656061"/>
              <a:gd name="connsiteY56" fmla="*/ 2555553 h 6858000"/>
              <a:gd name="connsiteX57" fmla="*/ 7280077 w 9656061"/>
              <a:gd name="connsiteY57" fmla="*/ 2544391 h 6858000"/>
              <a:gd name="connsiteX58" fmla="*/ 7254961 w 9656061"/>
              <a:gd name="connsiteY58" fmla="*/ 2537694 h 6858000"/>
              <a:gd name="connsiteX59" fmla="*/ 7214220 w 9656061"/>
              <a:gd name="connsiteY59" fmla="*/ 2536020 h 6858000"/>
              <a:gd name="connsiteX60" fmla="*/ 7172920 w 9656061"/>
              <a:gd name="connsiteY60" fmla="*/ 2537694 h 6858000"/>
              <a:gd name="connsiteX61" fmla="*/ 7147247 w 9656061"/>
              <a:gd name="connsiteY61" fmla="*/ 2544391 h 6858000"/>
              <a:gd name="connsiteX62" fmla="*/ 7133853 w 9656061"/>
              <a:gd name="connsiteY62" fmla="*/ 2555553 h 6858000"/>
              <a:gd name="connsiteX63" fmla="*/ 7130504 w 9656061"/>
              <a:gd name="connsiteY63" fmla="*/ 2570622 h 6858000"/>
              <a:gd name="connsiteX64" fmla="*/ 7130504 w 9656061"/>
              <a:gd name="connsiteY64" fmla="*/ 3575212 h 6858000"/>
              <a:gd name="connsiteX65" fmla="*/ 7134411 w 9656061"/>
              <a:gd name="connsiteY65" fmla="*/ 3590281 h 6858000"/>
              <a:gd name="connsiteX66" fmla="*/ 7148921 w 9656061"/>
              <a:gd name="connsiteY66" fmla="*/ 3600885 h 6858000"/>
              <a:gd name="connsiteX67" fmla="*/ 7177385 w 9656061"/>
              <a:gd name="connsiteY67" fmla="*/ 3607582 h 6858000"/>
              <a:gd name="connsiteX68" fmla="*/ 7222033 w 9656061"/>
              <a:gd name="connsiteY68" fmla="*/ 3609814 h 6858000"/>
              <a:gd name="connsiteX69" fmla="*/ 7267798 w 9656061"/>
              <a:gd name="connsiteY69" fmla="*/ 3607582 h 6858000"/>
              <a:gd name="connsiteX70" fmla="*/ 7295703 w 9656061"/>
              <a:gd name="connsiteY70" fmla="*/ 3600885 h 6858000"/>
              <a:gd name="connsiteX71" fmla="*/ 7310214 w 9656061"/>
              <a:gd name="connsiteY71" fmla="*/ 3590281 h 6858000"/>
              <a:gd name="connsiteX72" fmla="*/ 7314679 w 9656061"/>
              <a:gd name="connsiteY72" fmla="*/ 3575212 h 6858000"/>
              <a:gd name="connsiteX73" fmla="*/ 7314679 w 9656061"/>
              <a:gd name="connsiteY73" fmla="*/ 2914415 h 6858000"/>
              <a:gd name="connsiteX74" fmla="*/ 7386117 w 9656061"/>
              <a:gd name="connsiteY74" fmla="*/ 2810607 h 6858000"/>
              <a:gd name="connsiteX75" fmla="*/ 7448066 w 9656061"/>
              <a:gd name="connsiteY75" fmla="*/ 2742519 h 6858000"/>
              <a:gd name="connsiteX76" fmla="*/ 7504435 w 9656061"/>
              <a:gd name="connsiteY76" fmla="*/ 2705684 h 6858000"/>
              <a:gd name="connsiteX77" fmla="*/ 7559129 w 9656061"/>
              <a:gd name="connsiteY77" fmla="*/ 2694522 h 6858000"/>
              <a:gd name="connsiteX78" fmla="*/ 7602661 w 9656061"/>
              <a:gd name="connsiteY78" fmla="*/ 2698986 h 6858000"/>
              <a:gd name="connsiteX79" fmla="*/ 7638938 w 9656061"/>
              <a:gd name="connsiteY79" fmla="*/ 2708474 h 6858000"/>
              <a:gd name="connsiteX80" fmla="*/ 7667959 w 9656061"/>
              <a:gd name="connsiteY80" fmla="*/ 2718520 h 6858000"/>
              <a:gd name="connsiteX81" fmla="*/ 7689725 w 9656061"/>
              <a:gd name="connsiteY81" fmla="*/ 2723543 h 6858000"/>
              <a:gd name="connsiteX82" fmla="*/ 7703679 w 9656061"/>
              <a:gd name="connsiteY82" fmla="*/ 2718520 h 6858000"/>
              <a:gd name="connsiteX83" fmla="*/ 7712050 w 9656061"/>
              <a:gd name="connsiteY83" fmla="*/ 2704009 h 6858000"/>
              <a:gd name="connsiteX84" fmla="*/ 7716515 w 9656061"/>
              <a:gd name="connsiteY84" fmla="*/ 2677778 h 6858000"/>
              <a:gd name="connsiteX85" fmla="*/ 7717631 w 9656061"/>
              <a:gd name="connsiteY85" fmla="*/ 2636479 h 6858000"/>
              <a:gd name="connsiteX86" fmla="*/ 7717073 w 9656061"/>
              <a:gd name="connsiteY86" fmla="*/ 2595737 h 6858000"/>
              <a:gd name="connsiteX87" fmla="*/ 7714841 w 9656061"/>
              <a:gd name="connsiteY87" fmla="*/ 2572855 h 6858000"/>
              <a:gd name="connsiteX88" fmla="*/ 7710933 w 9656061"/>
              <a:gd name="connsiteY88" fmla="*/ 2560018 h 6858000"/>
              <a:gd name="connsiteX89" fmla="*/ 7702004 w 9656061"/>
              <a:gd name="connsiteY89" fmla="*/ 2549414 h 6858000"/>
              <a:gd name="connsiteX90" fmla="*/ 7679121 w 9656061"/>
              <a:gd name="connsiteY90" fmla="*/ 2538252 h 6858000"/>
              <a:gd name="connsiteX91" fmla="*/ 7642845 w 9656061"/>
              <a:gd name="connsiteY91" fmla="*/ 2528206 h 6858000"/>
              <a:gd name="connsiteX92" fmla="*/ 7604335 w 9656061"/>
              <a:gd name="connsiteY92" fmla="*/ 2522067 h 6858000"/>
              <a:gd name="connsiteX93" fmla="*/ 7571407 w 9656061"/>
              <a:gd name="connsiteY93" fmla="*/ 2520393 h 6858000"/>
              <a:gd name="connsiteX94" fmla="*/ 6412259 w 9656061"/>
              <a:gd name="connsiteY94" fmla="*/ 2520393 h 6858000"/>
              <a:gd name="connsiteX95" fmla="*/ 6212458 w 9656061"/>
              <a:gd name="connsiteY95" fmla="*/ 2558902 h 6858000"/>
              <a:gd name="connsiteX96" fmla="*/ 6060095 w 9656061"/>
              <a:gd name="connsiteY96" fmla="*/ 2669407 h 6858000"/>
              <a:gd name="connsiteX97" fmla="*/ 5963543 w 9656061"/>
              <a:gd name="connsiteY97" fmla="*/ 2844652 h 6858000"/>
              <a:gd name="connsiteX98" fmla="*/ 5930057 w 9656061"/>
              <a:gd name="connsiteY98" fmla="*/ 3077382 h 6858000"/>
              <a:gd name="connsiteX99" fmla="*/ 5962427 w 9656061"/>
              <a:gd name="connsiteY99" fmla="*/ 3316251 h 6858000"/>
              <a:gd name="connsiteX100" fmla="*/ 6058421 w 9656061"/>
              <a:gd name="connsiteY100" fmla="*/ 3487031 h 6858000"/>
              <a:gd name="connsiteX101" fmla="*/ 6215249 w 9656061"/>
              <a:gd name="connsiteY101" fmla="*/ 3589723 h 6858000"/>
              <a:gd name="connsiteX102" fmla="*/ 6432351 w 9656061"/>
              <a:gd name="connsiteY102" fmla="*/ 3624325 h 6858000"/>
              <a:gd name="connsiteX103" fmla="*/ 6566855 w 9656061"/>
              <a:gd name="connsiteY103" fmla="*/ 3613721 h 6858000"/>
              <a:gd name="connsiteX104" fmla="*/ 6677917 w 9656061"/>
              <a:gd name="connsiteY104" fmla="*/ 3589723 h 6858000"/>
              <a:gd name="connsiteX105" fmla="*/ 6756053 w 9656061"/>
              <a:gd name="connsiteY105" fmla="*/ 3562375 h 6858000"/>
              <a:gd name="connsiteX106" fmla="*/ 6792329 w 9656061"/>
              <a:gd name="connsiteY106" fmla="*/ 3542284 h 6858000"/>
              <a:gd name="connsiteX107" fmla="*/ 6802375 w 9656061"/>
              <a:gd name="connsiteY107" fmla="*/ 3529447 h 6858000"/>
              <a:gd name="connsiteX108" fmla="*/ 6807957 w 9656061"/>
              <a:gd name="connsiteY108" fmla="*/ 3514378 h 6858000"/>
              <a:gd name="connsiteX109" fmla="*/ 6810747 w 9656061"/>
              <a:gd name="connsiteY109" fmla="*/ 3495403 h 6858000"/>
              <a:gd name="connsiteX110" fmla="*/ 6811863 w 9656061"/>
              <a:gd name="connsiteY110" fmla="*/ 3470288 h 6858000"/>
              <a:gd name="connsiteX111" fmla="*/ 6810180 w 9656061"/>
              <a:gd name="connsiteY111" fmla="*/ 3436244 h 6858000"/>
              <a:gd name="connsiteX112" fmla="*/ 6805131 w 9656061"/>
              <a:gd name="connsiteY112" fmla="*/ 3414478 h 6858000"/>
              <a:gd name="connsiteX113" fmla="*/ 6795599 w 9656061"/>
              <a:gd name="connsiteY113" fmla="*/ 3402757 h 6858000"/>
              <a:gd name="connsiteX114" fmla="*/ 6781586 w 9656061"/>
              <a:gd name="connsiteY114" fmla="*/ 3398851 h 6858000"/>
              <a:gd name="connsiteX115" fmla="*/ 6741759 w 9656061"/>
              <a:gd name="connsiteY115" fmla="*/ 3410571 h 6858000"/>
              <a:gd name="connsiteX116" fmla="*/ 6674455 w 9656061"/>
              <a:gd name="connsiteY116" fmla="*/ 3436802 h 6858000"/>
              <a:gd name="connsiteX117" fmla="*/ 6577433 w 9656061"/>
              <a:gd name="connsiteY117" fmla="*/ 3463033 h 6858000"/>
              <a:gd name="connsiteX118" fmla="*/ 6449565 w 9656061"/>
              <a:gd name="connsiteY118" fmla="*/ 3474753 h 6858000"/>
              <a:gd name="connsiteX119" fmla="*/ 6295903 w 9656061"/>
              <a:gd name="connsiteY119" fmla="*/ 3449080 h 6858000"/>
              <a:gd name="connsiteX120" fmla="*/ 6193831 w 9656061"/>
              <a:gd name="connsiteY120" fmla="*/ 3375410 h 6858000"/>
              <a:gd name="connsiteX121" fmla="*/ 6137750 w 9656061"/>
              <a:gd name="connsiteY121" fmla="*/ 3260440 h 6858000"/>
              <a:gd name="connsiteX122" fmla="*/ 6120929 w 9656061"/>
              <a:gd name="connsiteY122" fmla="*/ 3109752 h 6858000"/>
              <a:gd name="connsiteX123" fmla="*/ 6782510 w 9656061"/>
              <a:gd name="connsiteY123" fmla="*/ 3109752 h 6858000"/>
              <a:gd name="connsiteX124" fmla="*/ 6832417 w 9656061"/>
              <a:gd name="connsiteY124" fmla="*/ 3091335 h 6858000"/>
              <a:gd name="connsiteX125" fmla="*/ 6854279 w 9656061"/>
              <a:gd name="connsiteY125" fmla="*/ 3029385 h 6858000"/>
              <a:gd name="connsiteX126" fmla="*/ 6854279 w 9656061"/>
              <a:gd name="connsiteY126" fmla="*/ 2995898 h 6858000"/>
              <a:gd name="connsiteX127" fmla="*/ 6829165 w 9656061"/>
              <a:gd name="connsiteY127" fmla="*/ 2811166 h 6858000"/>
              <a:gd name="connsiteX128" fmla="*/ 6750471 w 9656061"/>
              <a:gd name="connsiteY128" fmla="*/ 2660477 h 6858000"/>
              <a:gd name="connsiteX129" fmla="*/ 6613735 w 9656061"/>
              <a:gd name="connsiteY129" fmla="*/ 2558344 h 6858000"/>
              <a:gd name="connsiteX130" fmla="*/ 6412259 w 9656061"/>
              <a:gd name="connsiteY130" fmla="*/ 2520393 h 6858000"/>
              <a:gd name="connsiteX131" fmla="*/ 4660479 w 9656061"/>
              <a:gd name="connsiteY131" fmla="*/ 2520393 h 6858000"/>
              <a:gd name="connsiteX132" fmla="*/ 4772658 w 9656061"/>
              <a:gd name="connsiteY132" fmla="*/ 2534903 h 6858000"/>
              <a:gd name="connsiteX133" fmla="*/ 4860280 w 9656061"/>
              <a:gd name="connsiteY133" fmla="*/ 2575645 h 6858000"/>
              <a:gd name="connsiteX134" fmla="*/ 4925020 w 9656061"/>
              <a:gd name="connsiteY134" fmla="*/ 2638153 h 6858000"/>
              <a:gd name="connsiteX135" fmla="*/ 4969669 w 9656061"/>
              <a:gd name="connsiteY135" fmla="*/ 2719078 h 6858000"/>
              <a:gd name="connsiteX136" fmla="*/ 5065105 w 9656061"/>
              <a:gd name="connsiteY136" fmla="*/ 2626433 h 6858000"/>
              <a:gd name="connsiteX137" fmla="*/ 5114130 w 9656061"/>
              <a:gd name="connsiteY137" fmla="*/ 2591864 h 6858000"/>
              <a:gd name="connsiteX138" fmla="*/ 5119964 w 9656061"/>
              <a:gd name="connsiteY138" fmla="*/ 2631482 h 6858000"/>
              <a:gd name="connsiteX139" fmla="*/ 5135467 w 9656061"/>
              <a:gd name="connsiteY139" fmla="*/ 2739117 h 6858000"/>
              <a:gd name="connsiteX140" fmla="*/ 5079197 w 9656061"/>
              <a:gd name="connsiteY140" fmla="*/ 2789678 h 6858000"/>
              <a:gd name="connsiteX141" fmla="*/ 5005387 w 9656061"/>
              <a:gd name="connsiteY141" fmla="*/ 2873115 h 6858000"/>
              <a:gd name="connsiteX142" fmla="*/ 5005387 w 9656061"/>
              <a:gd name="connsiteY142" fmla="*/ 3575212 h 6858000"/>
              <a:gd name="connsiteX143" fmla="*/ 5000923 w 9656061"/>
              <a:gd name="connsiteY143" fmla="*/ 3590281 h 6858000"/>
              <a:gd name="connsiteX144" fmla="*/ 4985854 w 9656061"/>
              <a:gd name="connsiteY144" fmla="*/ 3600885 h 6858000"/>
              <a:gd name="connsiteX145" fmla="*/ 4957390 w 9656061"/>
              <a:gd name="connsiteY145" fmla="*/ 3607582 h 6858000"/>
              <a:gd name="connsiteX146" fmla="*/ 4912742 w 9656061"/>
              <a:gd name="connsiteY146" fmla="*/ 3609814 h 6858000"/>
              <a:gd name="connsiteX147" fmla="*/ 4868652 w 9656061"/>
              <a:gd name="connsiteY147" fmla="*/ 3607582 h 6858000"/>
              <a:gd name="connsiteX148" fmla="*/ 4839630 w 9656061"/>
              <a:gd name="connsiteY148" fmla="*/ 3600885 h 6858000"/>
              <a:gd name="connsiteX149" fmla="*/ 4825119 w 9656061"/>
              <a:gd name="connsiteY149" fmla="*/ 3590281 h 6858000"/>
              <a:gd name="connsiteX150" fmla="*/ 4821213 w 9656061"/>
              <a:gd name="connsiteY150" fmla="*/ 3575212 h 6858000"/>
              <a:gd name="connsiteX151" fmla="*/ 4821213 w 9656061"/>
              <a:gd name="connsiteY151" fmla="*/ 2964645 h 6858000"/>
              <a:gd name="connsiteX152" fmla="*/ 4808934 w 9656061"/>
              <a:gd name="connsiteY152" fmla="*/ 2848559 h 6858000"/>
              <a:gd name="connsiteX153" fmla="*/ 4772099 w 9656061"/>
              <a:gd name="connsiteY153" fmla="*/ 2758146 h 6858000"/>
              <a:gd name="connsiteX154" fmla="*/ 4710150 w 9656061"/>
              <a:gd name="connsiteY154" fmla="*/ 2700103 h 6858000"/>
              <a:gd name="connsiteX155" fmla="*/ 4621411 w 9656061"/>
              <a:gd name="connsiteY155" fmla="*/ 2680011 h 6858000"/>
              <a:gd name="connsiteX156" fmla="*/ 4493047 w 9656061"/>
              <a:gd name="connsiteY156" fmla="*/ 2729124 h 6858000"/>
              <a:gd name="connsiteX157" fmla="*/ 4352404 w 9656061"/>
              <a:gd name="connsiteY157" fmla="*/ 2873115 h 6858000"/>
              <a:gd name="connsiteX158" fmla="*/ 4352404 w 9656061"/>
              <a:gd name="connsiteY158" fmla="*/ 3575212 h 6858000"/>
              <a:gd name="connsiteX159" fmla="*/ 4347940 w 9656061"/>
              <a:gd name="connsiteY159" fmla="*/ 3590281 h 6858000"/>
              <a:gd name="connsiteX160" fmla="*/ 4333429 w 9656061"/>
              <a:gd name="connsiteY160" fmla="*/ 3600885 h 6858000"/>
              <a:gd name="connsiteX161" fmla="*/ 4305524 w 9656061"/>
              <a:gd name="connsiteY161" fmla="*/ 3607582 h 6858000"/>
              <a:gd name="connsiteX162" fmla="*/ 4259759 w 9656061"/>
              <a:gd name="connsiteY162" fmla="*/ 3609814 h 6858000"/>
              <a:gd name="connsiteX163" fmla="*/ 4215110 w 9656061"/>
              <a:gd name="connsiteY163" fmla="*/ 3607582 h 6858000"/>
              <a:gd name="connsiteX164" fmla="*/ 4186647 w 9656061"/>
              <a:gd name="connsiteY164" fmla="*/ 3600885 h 6858000"/>
              <a:gd name="connsiteX165" fmla="*/ 4172136 w 9656061"/>
              <a:gd name="connsiteY165" fmla="*/ 3590281 h 6858000"/>
              <a:gd name="connsiteX166" fmla="*/ 4168230 w 9656061"/>
              <a:gd name="connsiteY166" fmla="*/ 3575212 h 6858000"/>
              <a:gd name="connsiteX167" fmla="*/ 4168230 w 9656061"/>
              <a:gd name="connsiteY167" fmla="*/ 2570622 h 6858000"/>
              <a:gd name="connsiteX168" fmla="*/ 4171578 w 9656061"/>
              <a:gd name="connsiteY168" fmla="*/ 2555553 h 6858000"/>
              <a:gd name="connsiteX169" fmla="*/ 4184973 w 9656061"/>
              <a:gd name="connsiteY169" fmla="*/ 2544391 h 6858000"/>
              <a:gd name="connsiteX170" fmla="*/ 4210646 w 9656061"/>
              <a:gd name="connsiteY170" fmla="*/ 2537694 h 6858000"/>
              <a:gd name="connsiteX171" fmla="*/ 4251945 w 9656061"/>
              <a:gd name="connsiteY171" fmla="*/ 2536020 h 6858000"/>
              <a:gd name="connsiteX172" fmla="*/ 4292687 w 9656061"/>
              <a:gd name="connsiteY172" fmla="*/ 2537694 h 6858000"/>
              <a:gd name="connsiteX173" fmla="*/ 4317802 w 9656061"/>
              <a:gd name="connsiteY173" fmla="*/ 2544391 h 6858000"/>
              <a:gd name="connsiteX174" fmla="*/ 4330638 w 9656061"/>
              <a:gd name="connsiteY174" fmla="*/ 2555553 h 6858000"/>
              <a:gd name="connsiteX175" fmla="*/ 4334545 w 9656061"/>
              <a:gd name="connsiteY175" fmla="*/ 2570622 h 6858000"/>
              <a:gd name="connsiteX176" fmla="*/ 4334545 w 9656061"/>
              <a:gd name="connsiteY176" fmla="*/ 2703451 h 6858000"/>
              <a:gd name="connsiteX177" fmla="*/ 4499186 w 9656061"/>
              <a:gd name="connsiteY177" fmla="*/ 2564483 h 6858000"/>
              <a:gd name="connsiteX178" fmla="*/ 4660479 w 9656061"/>
              <a:gd name="connsiteY178" fmla="*/ 2520393 h 6858000"/>
              <a:gd name="connsiteX179" fmla="*/ 2831679 w 9656061"/>
              <a:gd name="connsiteY179" fmla="*/ 2520393 h 6858000"/>
              <a:gd name="connsiteX180" fmla="*/ 2943858 w 9656061"/>
              <a:gd name="connsiteY180" fmla="*/ 2534903 h 6858000"/>
              <a:gd name="connsiteX181" fmla="*/ 3031480 w 9656061"/>
              <a:gd name="connsiteY181" fmla="*/ 2575645 h 6858000"/>
              <a:gd name="connsiteX182" fmla="*/ 3096220 w 9656061"/>
              <a:gd name="connsiteY182" fmla="*/ 2638153 h 6858000"/>
              <a:gd name="connsiteX183" fmla="*/ 3140869 w 9656061"/>
              <a:gd name="connsiteY183" fmla="*/ 2719078 h 6858000"/>
              <a:gd name="connsiteX184" fmla="*/ 3236305 w 9656061"/>
              <a:gd name="connsiteY184" fmla="*/ 2626433 h 6858000"/>
              <a:gd name="connsiteX185" fmla="*/ 3323369 w 9656061"/>
              <a:gd name="connsiteY185" fmla="*/ 2565041 h 6858000"/>
              <a:gd name="connsiteX186" fmla="*/ 3404853 w 9656061"/>
              <a:gd name="connsiteY186" fmla="*/ 2530997 h 6858000"/>
              <a:gd name="connsiteX187" fmla="*/ 3484662 w 9656061"/>
              <a:gd name="connsiteY187" fmla="*/ 2520393 h 6858000"/>
              <a:gd name="connsiteX188" fmla="*/ 3647629 w 9656061"/>
              <a:gd name="connsiteY188" fmla="*/ 2554437 h 6858000"/>
              <a:gd name="connsiteX189" fmla="*/ 3754227 w 9656061"/>
              <a:gd name="connsiteY189" fmla="*/ 2645408 h 6858000"/>
              <a:gd name="connsiteX190" fmla="*/ 3812270 w 9656061"/>
              <a:gd name="connsiteY190" fmla="*/ 2778795 h 6858000"/>
              <a:gd name="connsiteX191" fmla="*/ 3829571 w 9656061"/>
              <a:gd name="connsiteY191" fmla="*/ 2940088 h 6858000"/>
              <a:gd name="connsiteX192" fmla="*/ 3829571 w 9656061"/>
              <a:gd name="connsiteY192" fmla="*/ 3575212 h 6858000"/>
              <a:gd name="connsiteX193" fmla="*/ 3825106 w 9656061"/>
              <a:gd name="connsiteY193" fmla="*/ 3590281 h 6858000"/>
              <a:gd name="connsiteX194" fmla="*/ 3810595 w 9656061"/>
              <a:gd name="connsiteY194" fmla="*/ 3600885 h 6858000"/>
              <a:gd name="connsiteX195" fmla="*/ 3782690 w 9656061"/>
              <a:gd name="connsiteY195" fmla="*/ 3607582 h 6858000"/>
              <a:gd name="connsiteX196" fmla="*/ 3738042 w 9656061"/>
              <a:gd name="connsiteY196" fmla="*/ 3609814 h 6858000"/>
              <a:gd name="connsiteX197" fmla="*/ 3692277 w 9656061"/>
              <a:gd name="connsiteY197" fmla="*/ 3607582 h 6858000"/>
              <a:gd name="connsiteX198" fmla="*/ 3663814 w 9656061"/>
              <a:gd name="connsiteY198" fmla="*/ 3600885 h 6858000"/>
              <a:gd name="connsiteX199" fmla="*/ 3648745 w 9656061"/>
              <a:gd name="connsiteY199" fmla="*/ 3590281 h 6858000"/>
              <a:gd name="connsiteX200" fmla="*/ 3644280 w 9656061"/>
              <a:gd name="connsiteY200" fmla="*/ 3575212 h 6858000"/>
              <a:gd name="connsiteX201" fmla="*/ 3644280 w 9656061"/>
              <a:gd name="connsiteY201" fmla="*/ 2964645 h 6858000"/>
              <a:gd name="connsiteX202" fmla="*/ 3633118 w 9656061"/>
              <a:gd name="connsiteY202" fmla="*/ 2848559 h 6858000"/>
              <a:gd name="connsiteX203" fmla="*/ 3597399 w 9656061"/>
              <a:gd name="connsiteY203" fmla="*/ 2758146 h 6858000"/>
              <a:gd name="connsiteX204" fmla="*/ 3534891 w 9656061"/>
              <a:gd name="connsiteY204" fmla="*/ 2700103 h 6858000"/>
              <a:gd name="connsiteX205" fmla="*/ 3445594 w 9656061"/>
              <a:gd name="connsiteY205" fmla="*/ 2680011 h 6858000"/>
              <a:gd name="connsiteX206" fmla="*/ 3317789 w 9656061"/>
              <a:gd name="connsiteY206" fmla="*/ 2729124 h 6858000"/>
              <a:gd name="connsiteX207" fmla="*/ 3176588 w 9656061"/>
              <a:gd name="connsiteY207" fmla="*/ 2873115 h 6858000"/>
              <a:gd name="connsiteX208" fmla="*/ 3176588 w 9656061"/>
              <a:gd name="connsiteY208" fmla="*/ 3575212 h 6858000"/>
              <a:gd name="connsiteX209" fmla="*/ 3172123 w 9656061"/>
              <a:gd name="connsiteY209" fmla="*/ 3590281 h 6858000"/>
              <a:gd name="connsiteX210" fmla="*/ 3157054 w 9656061"/>
              <a:gd name="connsiteY210" fmla="*/ 3600885 h 6858000"/>
              <a:gd name="connsiteX211" fmla="*/ 3128591 w 9656061"/>
              <a:gd name="connsiteY211" fmla="*/ 3607582 h 6858000"/>
              <a:gd name="connsiteX212" fmla="*/ 3083942 w 9656061"/>
              <a:gd name="connsiteY212" fmla="*/ 3609814 h 6858000"/>
              <a:gd name="connsiteX213" fmla="*/ 3039852 w 9656061"/>
              <a:gd name="connsiteY213" fmla="*/ 3607582 h 6858000"/>
              <a:gd name="connsiteX214" fmla="*/ 3010830 w 9656061"/>
              <a:gd name="connsiteY214" fmla="*/ 3600885 h 6858000"/>
              <a:gd name="connsiteX215" fmla="*/ 2996320 w 9656061"/>
              <a:gd name="connsiteY215" fmla="*/ 3590281 h 6858000"/>
              <a:gd name="connsiteX216" fmla="*/ 2992413 w 9656061"/>
              <a:gd name="connsiteY216" fmla="*/ 3575212 h 6858000"/>
              <a:gd name="connsiteX217" fmla="*/ 2992413 w 9656061"/>
              <a:gd name="connsiteY217" fmla="*/ 2964645 h 6858000"/>
              <a:gd name="connsiteX218" fmla="*/ 2980135 w 9656061"/>
              <a:gd name="connsiteY218" fmla="*/ 2848559 h 6858000"/>
              <a:gd name="connsiteX219" fmla="*/ 2943300 w 9656061"/>
              <a:gd name="connsiteY219" fmla="*/ 2758146 h 6858000"/>
              <a:gd name="connsiteX220" fmla="*/ 2881350 w 9656061"/>
              <a:gd name="connsiteY220" fmla="*/ 2700103 h 6858000"/>
              <a:gd name="connsiteX221" fmla="*/ 2792611 w 9656061"/>
              <a:gd name="connsiteY221" fmla="*/ 2680011 h 6858000"/>
              <a:gd name="connsiteX222" fmla="*/ 2664247 w 9656061"/>
              <a:gd name="connsiteY222" fmla="*/ 2729124 h 6858000"/>
              <a:gd name="connsiteX223" fmla="*/ 2523604 w 9656061"/>
              <a:gd name="connsiteY223" fmla="*/ 2873115 h 6858000"/>
              <a:gd name="connsiteX224" fmla="*/ 2523604 w 9656061"/>
              <a:gd name="connsiteY224" fmla="*/ 3575212 h 6858000"/>
              <a:gd name="connsiteX225" fmla="*/ 2519139 w 9656061"/>
              <a:gd name="connsiteY225" fmla="*/ 3590281 h 6858000"/>
              <a:gd name="connsiteX226" fmla="*/ 2504629 w 9656061"/>
              <a:gd name="connsiteY226" fmla="*/ 3600885 h 6858000"/>
              <a:gd name="connsiteX227" fmla="*/ 2476724 w 9656061"/>
              <a:gd name="connsiteY227" fmla="*/ 3607582 h 6858000"/>
              <a:gd name="connsiteX228" fmla="*/ 2430959 w 9656061"/>
              <a:gd name="connsiteY228" fmla="*/ 3609814 h 6858000"/>
              <a:gd name="connsiteX229" fmla="*/ 2386310 w 9656061"/>
              <a:gd name="connsiteY229" fmla="*/ 3607582 h 6858000"/>
              <a:gd name="connsiteX230" fmla="*/ 2357847 w 9656061"/>
              <a:gd name="connsiteY230" fmla="*/ 3600885 h 6858000"/>
              <a:gd name="connsiteX231" fmla="*/ 2343336 w 9656061"/>
              <a:gd name="connsiteY231" fmla="*/ 3590281 h 6858000"/>
              <a:gd name="connsiteX232" fmla="*/ 2339429 w 9656061"/>
              <a:gd name="connsiteY232" fmla="*/ 3575212 h 6858000"/>
              <a:gd name="connsiteX233" fmla="*/ 2339429 w 9656061"/>
              <a:gd name="connsiteY233" fmla="*/ 2570622 h 6858000"/>
              <a:gd name="connsiteX234" fmla="*/ 2342778 w 9656061"/>
              <a:gd name="connsiteY234" fmla="*/ 2555553 h 6858000"/>
              <a:gd name="connsiteX235" fmla="*/ 2356173 w 9656061"/>
              <a:gd name="connsiteY235" fmla="*/ 2544391 h 6858000"/>
              <a:gd name="connsiteX236" fmla="*/ 2381845 w 9656061"/>
              <a:gd name="connsiteY236" fmla="*/ 2537694 h 6858000"/>
              <a:gd name="connsiteX237" fmla="*/ 2423146 w 9656061"/>
              <a:gd name="connsiteY237" fmla="*/ 2536020 h 6858000"/>
              <a:gd name="connsiteX238" fmla="*/ 2463887 w 9656061"/>
              <a:gd name="connsiteY238" fmla="*/ 2537694 h 6858000"/>
              <a:gd name="connsiteX239" fmla="*/ 2489002 w 9656061"/>
              <a:gd name="connsiteY239" fmla="*/ 2544391 h 6858000"/>
              <a:gd name="connsiteX240" fmla="*/ 2501838 w 9656061"/>
              <a:gd name="connsiteY240" fmla="*/ 2555553 h 6858000"/>
              <a:gd name="connsiteX241" fmla="*/ 2505745 w 9656061"/>
              <a:gd name="connsiteY241" fmla="*/ 2570622 h 6858000"/>
              <a:gd name="connsiteX242" fmla="*/ 2505745 w 9656061"/>
              <a:gd name="connsiteY242" fmla="*/ 2703451 h 6858000"/>
              <a:gd name="connsiteX243" fmla="*/ 2670386 w 9656061"/>
              <a:gd name="connsiteY243" fmla="*/ 2564483 h 6858000"/>
              <a:gd name="connsiteX244" fmla="*/ 2831679 w 9656061"/>
              <a:gd name="connsiteY244" fmla="*/ 2520393 h 6858000"/>
              <a:gd name="connsiteX245" fmla="*/ 474390 w 9656061"/>
              <a:gd name="connsiteY245" fmla="*/ 2137532 h 6858000"/>
              <a:gd name="connsiteX246" fmla="*/ 570942 w 9656061"/>
              <a:gd name="connsiteY246" fmla="*/ 2145904 h 6858000"/>
              <a:gd name="connsiteX247" fmla="*/ 662472 w 9656061"/>
              <a:gd name="connsiteY247" fmla="*/ 2168228 h 6858000"/>
              <a:gd name="connsiteX248" fmla="*/ 738932 w 9656061"/>
              <a:gd name="connsiteY248" fmla="*/ 2199482 h 6858000"/>
              <a:gd name="connsiteX249" fmla="*/ 783022 w 9656061"/>
              <a:gd name="connsiteY249" fmla="*/ 2227387 h 6858000"/>
              <a:gd name="connsiteX250" fmla="*/ 796975 w 9656061"/>
              <a:gd name="connsiteY250" fmla="*/ 2244130 h 6858000"/>
              <a:gd name="connsiteX251" fmla="*/ 802556 w 9656061"/>
              <a:gd name="connsiteY251" fmla="*/ 2259757 h 6858000"/>
              <a:gd name="connsiteX252" fmla="*/ 805905 w 9656061"/>
              <a:gd name="connsiteY252" fmla="*/ 2282640 h 6858000"/>
              <a:gd name="connsiteX253" fmla="*/ 807021 w 9656061"/>
              <a:gd name="connsiteY253" fmla="*/ 2317242 h 6858000"/>
              <a:gd name="connsiteX254" fmla="*/ 805347 w 9656061"/>
              <a:gd name="connsiteY254" fmla="*/ 2352961 h 6858000"/>
              <a:gd name="connsiteX255" fmla="*/ 800324 w 9656061"/>
              <a:gd name="connsiteY255" fmla="*/ 2379192 h 6858000"/>
              <a:gd name="connsiteX256" fmla="*/ 790836 w 9656061"/>
              <a:gd name="connsiteY256" fmla="*/ 2394819 h 6858000"/>
              <a:gd name="connsiteX257" fmla="*/ 776883 w 9656061"/>
              <a:gd name="connsiteY257" fmla="*/ 2399842 h 6858000"/>
              <a:gd name="connsiteX258" fmla="*/ 738374 w 9656061"/>
              <a:gd name="connsiteY258" fmla="*/ 2384215 h 6858000"/>
              <a:gd name="connsiteX259" fmla="*/ 674192 w 9656061"/>
              <a:gd name="connsiteY259" fmla="*/ 2349054 h 6858000"/>
              <a:gd name="connsiteX260" fmla="*/ 584337 w 9656061"/>
              <a:gd name="connsiteY260" fmla="*/ 2313335 h 6858000"/>
              <a:gd name="connsiteX261" fmla="*/ 467693 w 9656061"/>
              <a:gd name="connsiteY261" fmla="*/ 2297150 h 6858000"/>
              <a:gd name="connsiteX262" fmla="*/ 362769 w 9656061"/>
              <a:gd name="connsiteY262" fmla="*/ 2313335 h 6858000"/>
              <a:gd name="connsiteX263" fmla="*/ 289099 w 9656061"/>
              <a:gd name="connsiteY263" fmla="*/ 2356310 h 6858000"/>
              <a:gd name="connsiteX264" fmla="*/ 245567 w 9656061"/>
              <a:gd name="connsiteY264" fmla="*/ 2419934 h 6858000"/>
              <a:gd name="connsiteX265" fmla="*/ 231056 w 9656061"/>
              <a:gd name="connsiteY265" fmla="*/ 2498068 h 6858000"/>
              <a:gd name="connsiteX266" fmla="*/ 258961 w 9656061"/>
              <a:gd name="connsiteY266" fmla="*/ 2601876 h 6858000"/>
              <a:gd name="connsiteX267" fmla="*/ 333189 w 9656061"/>
              <a:gd name="connsiteY267" fmla="*/ 2678895 h 6858000"/>
              <a:gd name="connsiteX268" fmla="*/ 438671 w 9656061"/>
              <a:gd name="connsiteY268" fmla="*/ 2740286 h 6858000"/>
              <a:gd name="connsiteX269" fmla="*/ 559222 w 9656061"/>
              <a:gd name="connsiteY269" fmla="*/ 2796655 h 6858000"/>
              <a:gd name="connsiteX270" fmla="*/ 679773 w 9656061"/>
              <a:gd name="connsiteY270" fmla="*/ 2859163 h 6858000"/>
              <a:gd name="connsiteX271" fmla="*/ 785255 w 9656061"/>
              <a:gd name="connsiteY271" fmla="*/ 2939530 h 6858000"/>
              <a:gd name="connsiteX272" fmla="*/ 860041 w 9656061"/>
              <a:gd name="connsiteY272" fmla="*/ 3048918 h 6858000"/>
              <a:gd name="connsiteX273" fmla="*/ 888504 w 9656061"/>
              <a:gd name="connsiteY273" fmla="*/ 3197933 h 6858000"/>
              <a:gd name="connsiteX274" fmla="*/ 851111 w 9656061"/>
              <a:gd name="connsiteY274" fmla="*/ 3378759 h 6858000"/>
              <a:gd name="connsiteX275" fmla="*/ 747303 w 9656061"/>
              <a:gd name="connsiteY275" fmla="*/ 3513262 h 6858000"/>
              <a:gd name="connsiteX276" fmla="*/ 591034 w 9656061"/>
              <a:gd name="connsiteY276" fmla="*/ 3596420 h 6858000"/>
              <a:gd name="connsiteX277" fmla="*/ 397371 w 9656061"/>
              <a:gd name="connsiteY277" fmla="*/ 3624325 h 6858000"/>
              <a:gd name="connsiteX278" fmla="*/ 262868 w 9656061"/>
              <a:gd name="connsiteY278" fmla="*/ 3612047 h 6858000"/>
              <a:gd name="connsiteX279" fmla="*/ 152363 w 9656061"/>
              <a:gd name="connsiteY279" fmla="*/ 3581909 h 6858000"/>
              <a:gd name="connsiteX280" fmla="*/ 70880 w 9656061"/>
              <a:gd name="connsiteY280" fmla="*/ 3545074 h 6858000"/>
              <a:gd name="connsiteX281" fmla="*/ 25115 w 9656061"/>
              <a:gd name="connsiteY281" fmla="*/ 3512704 h 6858000"/>
              <a:gd name="connsiteX282" fmla="*/ 6140 w 9656061"/>
              <a:gd name="connsiteY282" fmla="*/ 3478660 h 6858000"/>
              <a:gd name="connsiteX283" fmla="*/ 0 w 9656061"/>
              <a:gd name="connsiteY283" fmla="*/ 3423407 h 6858000"/>
              <a:gd name="connsiteX284" fmla="*/ 2233 w 9656061"/>
              <a:gd name="connsiteY284" fmla="*/ 3382666 h 6858000"/>
              <a:gd name="connsiteX285" fmla="*/ 8930 w 9656061"/>
              <a:gd name="connsiteY285" fmla="*/ 3356435 h 6858000"/>
              <a:gd name="connsiteX286" fmla="*/ 20092 w 9656061"/>
              <a:gd name="connsiteY286" fmla="*/ 3342482 h 6858000"/>
              <a:gd name="connsiteX287" fmla="*/ 35719 w 9656061"/>
              <a:gd name="connsiteY287" fmla="*/ 3338575 h 6858000"/>
              <a:gd name="connsiteX288" fmla="*/ 79809 w 9656061"/>
              <a:gd name="connsiteY288" fmla="*/ 3357551 h 6858000"/>
              <a:gd name="connsiteX289" fmla="*/ 152921 w 9656061"/>
              <a:gd name="connsiteY289" fmla="*/ 3398851 h 6858000"/>
              <a:gd name="connsiteX290" fmla="*/ 260636 w 9656061"/>
              <a:gd name="connsiteY290" fmla="*/ 3440709 h 6858000"/>
              <a:gd name="connsiteX291" fmla="*/ 406301 w 9656061"/>
              <a:gd name="connsiteY291" fmla="*/ 3460242 h 6858000"/>
              <a:gd name="connsiteX292" fmla="*/ 520713 w 9656061"/>
              <a:gd name="connsiteY292" fmla="*/ 3443499 h 6858000"/>
              <a:gd name="connsiteX293" fmla="*/ 610010 w 9656061"/>
              <a:gd name="connsiteY293" fmla="*/ 3396060 h 6858000"/>
              <a:gd name="connsiteX294" fmla="*/ 667495 w 9656061"/>
              <a:gd name="connsiteY294" fmla="*/ 3320716 h 6858000"/>
              <a:gd name="connsiteX295" fmla="*/ 687586 w 9656061"/>
              <a:gd name="connsiteY295" fmla="*/ 3219141 h 6858000"/>
              <a:gd name="connsiteX296" fmla="*/ 659681 w 9656061"/>
              <a:gd name="connsiteY296" fmla="*/ 3114217 h 6858000"/>
              <a:gd name="connsiteX297" fmla="*/ 586011 w 9656061"/>
              <a:gd name="connsiteY297" fmla="*/ 3037757 h 6858000"/>
              <a:gd name="connsiteX298" fmla="*/ 481645 w 9656061"/>
              <a:gd name="connsiteY298" fmla="*/ 2977481 h 6858000"/>
              <a:gd name="connsiteX299" fmla="*/ 361653 w 9656061"/>
              <a:gd name="connsiteY299" fmla="*/ 2921671 h 6858000"/>
              <a:gd name="connsiteX300" fmla="*/ 242218 w 9656061"/>
              <a:gd name="connsiteY300" fmla="*/ 2858605 h 6858000"/>
              <a:gd name="connsiteX301" fmla="*/ 138411 w 9656061"/>
              <a:gd name="connsiteY301" fmla="*/ 2777121 h 6858000"/>
              <a:gd name="connsiteX302" fmla="*/ 64183 w 9656061"/>
              <a:gd name="connsiteY302" fmla="*/ 2667174 h 6858000"/>
              <a:gd name="connsiteX303" fmla="*/ 35719 w 9656061"/>
              <a:gd name="connsiteY303" fmla="*/ 2515928 h 6858000"/>
              <a:gd name="connsiteX304" fmla="*/ 68647 w 9656061"/>
              <a:gd name="connsiteY304" fmla="*/ 2354635 h 6858000"/>
              <a:gd name="connsiteX305" fmla="*/ 160177 w 9656061"/>
              <a:gd name="connsiteY305" fmla="*/ 2235759 h 6858000"/>
              <a:gd name="connsiteX306" fmla="*/ 299703 w 9656061"/>
              <a:gd name="connsiteY306" fmla="*/ 2162647 h 6858000"/>
              <a:gd name="connsiteX307" fmla="*/ 474390 w 9656061"/>
              <a:gd name="connsiteY307" fmla="*/ 2137532 h 6858000"/>
              <a:gd name="connsiteX308" fmla="*/ 4108701 w 9656061"/>
              <a:gd name="connsiteY308" fmla="*/ 0 h 6858000"/>
              <a:gd name="connsiteX309" fmla="*/ 9656061 w 9656061"/>
              <a:gd name="connsiteY309" fmla="*/ 0 h 6858000"/>
              <a:gd name="connsiteX310" fmla="*/ 9656061 w 9656061"/>
              <a:gd name="connsiteY310" fmla="*/ 6858000 h 6858000"/>
              <a:gd name="connsiteX311" fmla="*/ 4108701 w 9656061"/>
              <a:gd name="connsiteY311" fmla="*/ 6858000 h 6858000"/>
              <a:gd name="connsiteX312" fmla="*/ 4962141 w 9656061"/>
              <a:gd name="connsiteY312" fmla="*/ 4498848 h 6858000"/>
              <a:gd name="connsiteX313" fmla="*/ 5135690 w 9656061"/>
              <a:gd name="connsiteY313" fmla="*/ 2740669 h 6858000"/>
              <a:gd name="connsiteX314" fmla="*/ 5135467 w 9656061"/>
              <a:gd name="connsiteY314" fmla="*/ 2739117 h 6858000"/>
              <a:gd name="connsiteX315" fmla="*/ 5146588 w 9656061"/>
              <a:gd name="connsiteY315" fmla="*/ 2729124 h 6858000"/>
              <a:gd name="connsiteX316" fmla="*/ 5274394 w 9656061"/>
              <a:gd name="connsiteY316" fmla="*/ 2680011 h 6858000"/>
              <a:gd name="connsiteX317" fmla="*/ 5363691 w 9656061"/>
              <a:gd name="connsiteY317" fmla="*/ 2700103 h 6858000"/>
              <a:gd name="connsiteX318" fmla="*/ 5426199 w 9656061"/>
              <a:gd name="connsiteY318" fmla="*/ 2758146 h 6858000"/>
              <a:gd name="connsiteX319" fmla="*/ 5461918 w 9656061"/>
              <a:gd name="connsiteY319" fmla="*/ 2848559 h 6858000"/>
              <a:gd name="connsiteX320" fmla="*/ 5473080 w 9656061"/>
              <a:gd name="connsiteY320" fmla="*/ 2964645 h 6858000"/>
              <a:gd name="connsiteX321" fmla="*/ 5473080 w 9656061"/>
              <a:gd name="connsiteY321" fmla="*/ 3575212 h 6858000"/>
              <a:gd name="connsiteX322" fmla="*/ 5477545 w 9656061"/>
              <a:gd name="connsiteY322" fmla="*/ 3590281 h 6858000"/>
              <a:gd name="connsiteX323" fmla="*/ 5492614 w 9656061"/>
              <a:gd name="connsiteY323" fmla="*/ 3600885 h 6858000"/>
              <a:gd name="connsiteX324" fmla="*/ 5521077 w 9656061"/>
              <a:gd name="connsiteY324" fmla="*/ 3607582 h 6858000"/>
              <a:gd name="connsiteX325" fmla="*/ 5566842 w 9656061"/>
              <a:gd name="connsiteY325" fmla="*/ 3609814 h 6858000"/>
              <a:gd name="connsiteX326" fmla="*/ 5611490 w 9656061"/>
              <a:gd name="connsiteY326" fmla="*/ 3607582 h 6858000"/>
              <a:gd name="connsiteX327" fmla="*/ 5639395 w 9656061"/>
              <a:gd name="connsiteY327" fmla="*/ 3600885 h 6858000"/>
              <a:gd name="connsiteX328" fmla="*/ 5653906 w 9656061"/>
              <a:gd name="connsiteY328" fmla="*/ 3590281 h 6858000"/>
              <a:gd name="connsiteX329" fmla="*/ 5658371 w 9656061"/>
              <a:gd name="connsiteY329" fmla="*/ 3575212 h 6858000"/>
              <a:gd name="connsiteX330" fmla="*/ 5658371 w 9656061"/>
              <a:gd name="connsiteY330" fmla="*/ 2940088 h 6858000"/>
              <a:gd name="connsiteX331" fmla="*/ 5641070 w 9656061"/>
              <a:gd name="connsiteY331" fmla="*/ 2778795 h 6858000"/>
              <a:gd name="connsiteX332" fmla="*/ 5583027 w 9656061"/>
              <a:gd name="connsiteY332" fmla="*/ 2645408 h 6858000"/>
              <a:gd name="connsiteX333" fmla="*/ 5476429 w 9656061"/>
              <a:gd name="connsiteY333" fmla="*/ 2554437 h 6858000"/>
              <a:gd name="connsiteX334" fmla="*/ 5313462 w 9656061"/>
              <a:gd name="connsiteY334" fmla="*/ 2520393 h 6858000"/>
              <a:gd name="connsiteX335" fmla="*/ 5233653 w 9656061"/>
              <a:gd name="connsiteY335" fmla="*/ 2530997 h 6858000"/>
              <a:gd name="connsiteX336" fmla="*/ 5152169 w 9656061"/>
              <a:gd name="connsiteY336" fmla="*/ 2565041 h 6858000"/>
              <a:gd name="connsiteX337" fmla="*/ 5114130 w 9656061"/>
              <a:gd name="connsiteY337" fmla="*/ 2591864 h 6858000"/>
              <a:gd name="connsiteX338" fmla="*/ 5102753 w 9656061"/>
              <a:gd name="connsiteY338" fmla="*/ 2514606 h 6858000"/>
              <a:gd name="connsiteX339" fmla="*/ 5084061 w 9656061"/>
              <a:gd name="connsiteY339" fmla="*/ 2389632 h 6858000"/>
              <a:gd name="connsiteX340" fmla="*/ 4108701 w 9656061"/>
              <a:gd name="connsiteY34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</a:cxnLst>
            <a:rect l="l" t="t" r="r" b="b"/>
            <a:pathLst>
              <a:path w="9656061" h="6858000">
                <a:moveTo>
                  <a:pt x="6402824" y="2664384"/>
                </a:moveTo>
                <a:cubicBezTo>
                  <a:pt x="6491923" y="2664384"/>
                  <a:pt x="6559117" y="2691917"/>
                  <a:pt x="6604405" y="2746984"/>
                </a:cubicBezTo>
                <a:cubicBezTo>
                  <a:pt x="6649693" y="2802050"/>
                  <a:pt x="6671221" y="2877952"/>
                  <a:pt x="6668988" y="2974690"/>
                </a:cubicBezTo>
                <a:lnTo>
                  <a:pt x="6120929" y="2974690"/>
                </a:lnTo>
                <a:cubicBezTo>
                  <a:pt x="6122429" y="2933763"/>
                  <a:pt x="6129541" y="2894509"/>
                  <a:pt x="6142267" y="2856930"/>
                </a:cubicBezTo>
                <a:cubicBezTo>
                  <a:pt x="6154993" y="2819351"/>
                  <a:pt x="6172963" y="2786423"/>
                  <a:pt x="6196177" y="2758146"/>
                </a:cubicBezTo>
                <a:cubicBezTo>
                  <a:pt x="6219391" y="2729868"/>
                  <a:pt x="6248217" y="2707172"/>
                  <a:pt x="6282657" y="2690057"/>
                </a:cubicBezTo>
                <a:cubicBezTo>
                  <a:pt x="6317097" y="2672942"/>
                  <a:pt x="6357153" y="2664384"/>
                  <a:pt x="6402824" y="2664384"/>
                </a:cubicBezTo>
                <a:close/>
                <a:moveTo>
                  <a:pt x="1226344" y="2536020"/>
                </a:moveTo>
                <a:cubicBezTo>
                  <a:pt x="1244203" y="2536020"/>
                  <a:pt x="1259086" y="2536578"/>
                  <a:pt x="1270993" y="2537694"/>
                </a:cubicBezTo>
                <a:cubicBezTo>
                  <a:pt x="1282899" y="2538810"/>
                  <a:pt x="1292387" y="2541043"/>
                  <a:pt x="1299456" y="2544391"/>
                </a:cubicBezTo>
                <a:cubicBezTo>
                  <a:pt x="1306525" y="2547740"/>
                  <a:pt x="1311548" y="2551460"/>
                  <a:pt x="1314525" y="2555553"/>
                </a:cubicBezTo>
                <a:cubicBezTo>
                  <a:pt x="1317501" y="2559646"/>
                  <a:pt x="1318990" y="2564669"/>
                  <a:pt x="1318990" y="2570622"/>
                </a:cubicBezTo>
                <a:lnTo>
                  <a:pt x="1318990" y="3155517"/>
                </a:lnTo>
                <a:cubicBezTo>
                  <a:pt x="1318990" y="3214304"/>
                  <a:pt x="1323269" y="3261371"/>
                  <a:pt x="1331826" y="3296717"/>
                </a:cubicBezTo>
                <a:cubicBezTo>
                  <a:pt x="1340384" y="3332064"/>
                  <a:pt x="1353406" y="3362202"/>
                  <a:pt x="1370893" y="3387130"/>
                </a:cubicBezTo>
                <a:cubicBezTo>
                  <a:pt x="1388381" y="3412059"/>
                  <a:pt x="1410519" y="3431407"/>
                  <a:pt x="1437308" y="3445173"/>
                </a:cubicBezTo>
                <a:cubicBezTo>
                  <a:pt x="1464097" y="3458940"/>
                  <a:pt x="1495351" y="3465823"/>
                  <a:pt x="1531070" y="3465823"/>
                </a:cubicBezTo>
                <a:cubicBezTo>
                  <a:pt x="1577207" y="3465823"/>
                  <a:pt x="1623157" y="3449452"/>
                  <a:pt x="1668922" y="3416710"/>
                </a:cubicBezTo>
                <a:cubicBezTo>
                  <a:pt x="1714686" y="3383968"/>
                  <a:pt x="1763242" y="3335971"/>
                  <a:pt x="1814587" y="3272719"/>
                </a:cubicBezTo>
                <a:lnTo>
                  <a:pt x="1814587" y="2570622"/>
                </a:lnTo>
                <a:cubicBezTo>
                  <a:pt x="1814587" y="2564669"/>
                  <a:pt x="1815890" y="2559646"/>
                  <a:pt x="1818494" y="2555553"/>
                </a:cubicBezTo>
                <a:cubicBezTo>
                  <a:pt x="1821098" y="2551460"/>
                  <a:pt x="1826121" y="2547740"/>
                  <a:pt x="1833563" y="2544391"/>
                </a:cubicBezTo>
                <a:cubicBezTo>
                  <a:pt x="1841004" y="2541043"/>
                  <a:pt x="1850492" y="2538810"/>
                  <a:pt x="1862026" y="2537694"/>
                </a:cubicBezTo>
                <a:cubicBezTo>
                  <a:pt x="1873560" y="2536578"/>
                  <a:pt x="1888629" y="2536020"/>
                  <a:pt x="1907233" y="2536020"/>
                </a:cubicBezTo>
                <a:cubicBezTo>
                  <a:pt x="1925092" y="2536020"/>
                  <a:pt x="1939975" y="2536578"/>
                  <a:pt x="1951881" y="2537694"/>
                </a:cubicBezTo>
                <a:cubicBezTo>
                  <a:pt x="1963787" y="2538810"/>
                  <a:pt x="1973089" y="2541043"/>
                  <a:pt x="1979786" y="2544391"/>
                </a:cubicBezTo>
                <a:cubicBezTo>
                  <a:pt x="1986484" y="2547740"/>
                  <a:pt x="1991507" y="2551460"/>
                  <a:pt x="1994855" y="2555553"/>
                </a:cubicBezTo>
                <a:cubicBezTo>
                  <a:pt x="1998204" y="2559646"/>
                  <a:pt x="1999878" y="2564669"/>
                  <a:pt x="1999878" y="2570622"/>
                </a:cubicBezTo>
                <a:lnTo>
                  <a:pt x="1999878" y="3575212"/>
                </a:lnTo>
                <a:cubicBezTo>
                  <a:pt x="1999878" y="3581165"/>
                  <a:pt x="1998576" y="3586188"/>
                  <a:pt x="1995971" y="3590281"/>
                </a:cubicBezTo>
                <a:cubicBezTo>
                  <a:pt x="1993367" y="3594374"/>
                  <a:pt x="1988716" y="3597908"/>
                  <a:pt x="1982019" y="3600885"/>
                </a:cubicBezTo>
                <a:cubicBezTo>
                  <a:pt x="1975322" y="3603861"/>
                  <a:pt x="1966578" y="3606094"/>
                  <a:pt x="1955788" y="3607582"/>
                </a:cubicBezTo>
                <a:cubicBezTo>
                  <a:pt x="1944998" y="3609070"/>
                  <a:pt x="1931789" y="3609814"/>
                  <a:pt x="1916162" y="3609814"/>
                </a:cubicBezTo>
                <a:cubicBezTo>
                  <a:pt x="1899047" y="3609814"/>
                  <a:pt x="1885095" y="3609070"/>
                  <a:pt x="1874305" y="3607582"/>
                </a:cubicBezTo>
                <a:cubicBezTo>
                  <a:pt x="1863515" y="3606094"/>
                  <a:pt x="1854957" y="3603861"/>
                  <a:pt x="1848632" y="3600885"/>
                </a:cubicBezTo>
                <a:cubicBezTo>
                  <a:pt x="1842307" y="3597908"/>
                  <a:pt x="1838028" y="3594374"/>
                  <a:pt x="1835795" y="3590281"/>
                </a:cubicBezTo>
                <a:cubicBezTo>
                  <a:pt x="1833563" y="3586188"/>
                  <a:pt x="1832447" y="3581165"/>
                  <a:pt x="1832447" y="3575212"/>
                </a:cubicBezTo>
                <a:lnTo>
                  <a:pt x="1832447" y="3442383"/>
                </a:lnTo>
                <a:cubicBezTo>
                  <a:pt x="1775148" y="3505635"/>
                  <a:pt x="1718593" y="3551771"/>
                  <a:pt x="1662783" y="3580793"/>
                </a:cubicBezTo>
                <a:cubicBezTo>
                  <a:pt x="1606972" y="3609814"/>
                  <a:pt x="1550417" y="3624325"/>
                  <a:pt x="1493119" y="3624325"/>
                </a:cubicBezTo>
                <a:cubicBezTo>
                  <a:pt x="1426146" y="3624325"/>
                  <a:pt x="1369777" y="3613163"/>
                  <a:pt x="1324013" y="3590839"/>
                </a:cubicBezTo>
                <a:cubicBezTo>
                  <a:pt x="1278248" y="3568515"/>
                  <a:pt x="1241227" y="3538191"/>
                  <a:pt x="1212950" y="3499868"/>
                </a:cubicBezTo>
                <a:cubicBezTo>
                  <a:pt x="1184672" y="3461544"/>
                  <a:pt x="1164395" y="3416896"/>
                  <a:pt x="1152116" y="3365923"/>
                </a:cubicBezTo>
                <a:cubicBezTo>
                  <a:pt x="1139838" y="3314949"/>
                  <a:pt x="1133699" y="3252999"/>
                  <a:pt x="1133699" y="3180073"/>
                </a:cubicBezTo>
                <a:lnTo>
                  <a:pt x="1133699" y="2570622"/>
                </a:lnTo>
                <a:cubicBezTo>
                  <a:pt x="1133699" y="2564669"/>
                  <a:pt x="1135001" y="2559646"/>
                  <a:pt x="1137605" y="2555553"/>
                </a:cubicBezTo>
                <a:cubicBezTo>
                  <a:pt x="1140210" y="2551460"/>
                  <a:pt x="1145233" y="2547740"/>
                  <a:pt x="1152674" y="2544391"/>
                </a:cubicBezTo>
                <a:cubicBezTo>
                  <a:pt x="1160116" y="2541043"/>
                  <a:pt x="1169790" y="2538810"/>
                  <a:pt x="1181696" y="2537694"/>
                </a:cubicBezTo>
                <a:cubicBezTo>
                  <a:pt x="1193602" y="2536578"/>
                  <a:pt x="1208485" y="2536020"/>
                  <a:pt x="1226344" y="2536020"/>
                </a:cubicBezTo>
                <a:close/>
                <a:moveTo>
                  <a:pt x="7571407" y="2520393"/>
                </a:moveTo>
                <a:cubicBezTo>
                  <a:pt x="7549827" y="2520393"/>
                  <a:pt x="7528433" y="2523183"/>
                  <a:pt x="7507225" y="2528764"/>
                </a:cubicBezTo>
                <a:cubicBezTo>
                  <a:pt x="7486017" y="2534345"/>
                  <a:pt x="7464623" y="2544391"/>
                  <a:pt x="7443043" y="2558902"/>
                </a:cubicBezTo>
                <a:cubicBezTo>
                  <a:pt x="7421463" y="2573413"/>
                  <a:pt x="7398581" y="2593318"/>
                  <a:pt x="7374396" y="2618619"/>
                </a:cubicBezTo>
                <a:cubicBezTo>
                  <a:pt x="7350211" y="2643920"/>
                  <a:pt x="7324353" y="2676662"/>
                  <a:pt x="7296819" y="2716846"/>
                </a:cubicBezTo>
                <a:lnTo>
                  <a:pt x="7296819" y="2570622"/>
                </a:lnTo>
                <a:cubicBezTo>
                  <a:pt x="7296819" y="2564669"/>
                  <a:pt x="7295517" y="2559646"/>
                  <a:pt x="7292913" y="2555553"/>
                </a:cubicBezTo>
                <a:cubicBezTo>
                  <a:pt x="7290308" y="2551460"/>
                  <a:pt x="7286029" y="2547740"/>
                  <a:pt x="7280077" y="2544391"/>
                </a:cubicBezTo>
                <a:cubicBezTo>
                  <a:pt x="7274123" y="2541043"/>
                  <a:pt x="7265751" y="2538810"/>
                  <a:pt x="7254961" y="2537694"/>
                </a:cubicBezTo>
                <a:cubicBezTo>
                  <a:pt x="7244171" y="2536578"/>
                  <a:pt x="7230591" y="2536020"/>
                  <a:pt x="7214220" y="2536020"/>
                </a:cubicBezTo>
                <a:cubicBezTo>
                  <a:pt x="7197105" y="2536020"/>
                  <a:pt x="7183338" y="2536578"/>
                  <a:pt x="7172920" y="2537694"/>
                </a:cubicBezTo>
                <a:cubicBezTo>
                  <a:pt x="7162502" y="2538810"/>
                  <a:pt x="7153945" y="2541043"/>
                  <a:pt x="7147247" y="2544391"/>
                </a:cubicBezTo>
                <a:cubicBezTo>
                  <a:pt x="7140550" y="2547740"/>
                  <a:pt x="7136085" y="2551460"/>
                  <a:pt x="7133853" y="2555553"/>
                </a:cubicBezTo>
                <a:cubicBezTo>
                  <a:pt x="7131621" y="2559646"/>
                  <a:pt x="7130504" y="2564669"/>
                  <a:pt x="7130504" y="2570622"/>
                </a:cubicBezTo>
                <a:lnTo>
                  <a:pt x="7130504" y="3575212"/>
                </a:lnTo>
                <a:cubicBezTo>
                  <a:pt x="7130504" y="3581165"/>
                  <a:pt x="7131807" y="3586188"/>
                  <a:pt x="7134411" y="3590281"/>
                </a:cubicBezTo>
                <a:cubicBezTo>
                  <a:pt x="7137015" y="3594374"/>
                  <a:pt x="7141852" y="3597908"/>
                  <a:pt x="7148921" y="3600885"/>
                </a:cubicBezTo>
                <a:cubicBezTo>
                  <a:pt x="7155991" y="3603861"/>
                  <a:pt x="7165479" y="3606094"/>
                  <a:pt x="7177385" y="3607582"/>
                </a:cubicBezTo>
                <a:cubicBezTo>
                  <a:pt x="7189291" y="3609070"/>
                  <a:pt x="7204174" y="3609814"/>
                  <a:pt x="7222033" y="3609814"/>
                </a:cubicBezTo>
                <a:cubicBezTo>
                  <a:pt x="7240637" y="3609814"/>
                  <a:pt x="7255891" y="3609070"/>
                  <a:pt x="7267798" y="3607582"/>
                </a:cubicBezTo>
                <a:cubicBezTo>
                  <a:pt x="7279704" y="3606094"/>
                  <a:pt x="7289006" y="3603861"/>
                  <a:pt x="7295703" y="3600885"/>
                </a:cubicBezTo>
                <a:cubicBezTo>
                  <a:pt x="7302401" y="3597908"/>
                  <a:pt x="7307237" y="3594374"/>
                  <a:pt x="7310214" y="3590281"/>
                </a:cubicBezTo>
                <a:cubicBezTo>
                  <a:pt x="7313191" y="3586188"/>
                  <a:pt x="7314679" y="3581165"/>
                  <a:pt x="7314679" y="3575212"/>
                </a:cubicBezTo>
                <a:lnTo>
                  <a:pt x="7314679" y="2914415"/>
                </a:lnTo>
                <a:cubicBezTo>
                  <a:pt x="7340724" y="2873487"/>
                  <a:pt x="7364537" y="2838885"/>
                  <a:pt x="7386117" y="2810607"/>
                </a:cubicBezTo>
                <a:cubicBezTo>
                  <a:pt x="7407697" y="2782330"/>
                  <a:pt x="7428347" y="2759634"/>
                  <a:pt x="7448066" y="2742519"/>
                </a:cubicBezTo>
                <a:cubicBezTo>
                  <a:pt x="7467786" y="2725403"/>
                  <a:pt x="7486575" y="2713125"/>
                  <a:pt x="7504435" y="2705684"/>
                </a:cubicBezTo>
                <a:cubicBezTo>
                  <a:pt x="7522294" y="2698242"/>
                  <a:pt x="7540525" y="2694522"/>
                  <a:pt x="7559129" y="2694522"/>
                </a:cubicBezTo>
                <a:cubicBezTo>
                  <a:pt x="7574756" y="2694522"/>
                  <a:pt x="7589267" y="2696010"/>
                  <a:pt x="7602661" y="2698986"/>
                </a:cubicBezTo>
                <a:cubicBezTo>
                  <a:pt x="7616056" y="2701963"/>
                  <a:pt x="7628148" y="2705126"/>
                  <a:pt x="7638938" y="2708474"/>
                </a:cubicBezTo>
                <a:cubicBezTo>
                  <a:pt x="7649728" y="2711823"/>
                  <a:pt x="7659402" y="2715172"/>
                  <a:pt x="7667959" y="2718520"/>
                </a:cubicBezTo>
                <a:cubicBezTo>
                  <a:pt x="7676517" y="2721869"/>
                  <a:pt x="7683773" y="2723543"/>
                  <a:pt x="7689725" y="2723543"/>
                </a:cubicBezTo>
                <a:cubicBezTo>
                  <a:pt x="7695679" y="2723543"/>
                  <a:pt x="7700329" y="2721869"/>
                  <a:pt x="7703679" y="2718520"/>
                </a:cubicBezTo>
                <a:cubicBezTo>
                  <a:pt x="7707027" y="2715172"/>
                  <a:pt x="7709817" y="2710335"/>
                  <a:pt x="7712050" y="2704009"/>
                </a:cubicBezTo>
                <a:cubicBezTo>
                  <a:pt x="7714283" y="2697684"/>
                  <a:pt x="7715771" y="2688941"/>
                  <a:pt x="7716515" y="2677778"/>
                </a:cubicBezTo>
                <a:cubicBezTo>
                  <a:pt x="7717259" y="2666616"/>
                  <a:pt x="7717631" y="2652850"/>
                  <a:pt x="7717631" y="2636479"/>
                </a:cubicBezTo>
                <a:cubicBezTo>
                  <a:pt x="7717631" y="2619363"/>
                  <a:pt x="7717445" y="2605783"/>
                  <a:pt x="7717073" y="2595737"/>
                </a:cubicBezTo>
                <a:cubicBezTo>
                  <a:pt x="7716701" y="2585691"/>
                  <a:pt x="7715957" y="2578064"/>
                  <a:pt x="7714841" y="2572855"/>
                </a:cubicBezTo>
                <a:cubicBezTo>
                  <a:pt x="7713725" y="2567646"/>
                  <a:pt x="7712422" y="2563367"/>
                  <a:pt x="7710933" y="2560018"/>
                </a:cubicBezTo>
                <a:cubicBezTo>
                  <a:pt x="7709445" y="2556670"/>
                  <a:pt x="7706469" y="2553135"/>
                  <a:pt x="7702004" y="2549414"/>
                </a:cubicBezTo>
                <a:cubicBezTo>
                  <a:pt x="7697539" y="2545693"/>
                  <a:pt x="7689912" y="2541973"/>
                  <a:pt x="7679121" y="2538252"/>
                </a:cubicBezTo>
                <a:cubicBezTo>
                  <a:pt x="7668331" y="2534531"/>
                  <a:pt x="7656239" y="2531183"/>
                  <a:pt x="7642845" y="2528206"/>
                </a:cubicBezTo>
                <a:cubicBezTo>
                  <a:pt x="7629451" y="2525230"/>
                  <a:pt x="7616614" y="2523183"/>
                  <a:pt x="7604335" y="2522067"/>
                </a:cubicBezTo>
                <a:cubicBezTo>
                  <a:pt x="7592057" y="2520951"/>
                  <a:pt x="7581081" y="2520393"/>
                  <a:pt x="7571407" y="2520393"/>
                </a:cubicBezTo>
                <a:close/>
                <a:moveTo>
                  <a:pt x="6412259" y="2520393"/>
                </a:moveTo>
                <a:cubicBezTo>
                  <a:pt x="6338589" y="2520393"/>
                  <a:pt x="6271989" y="2533229"/>
                  <a:pt x="6212458" y="2558902"/>
                </a:cubicBezTo>
                <a:cubicBezTo>
                  <a:pt x="6152927" y="2584575"/>
                  <a:pt x="6102139" y="2621410"/>
                  <a:pt x="6060095" y="2669407"/>
                </a:cubicBezTo>
                <a:cubicBezTo>
                  <a:pt x="6018051" y="2717404"/>
                  <a:pt x="5985867" y="2775819"/>
                  <a:pt x="5963543" y="2844652"/>
                </a:cubicBezTo>
                <a:cubicBezTo>
                  <a:pt x="5941219" y="2913485"/>
                  <a:pt x="5930057" y="2991062"/>
                  <a:pt x="5930057" y="3077382"/>
                </a:cubicBezTo>
                <a:cubicBezTo>
                  <a:pt x="5930057" y="3168167"/>
                  <a:pt x="5940847" y="3247790"/>
                  <a:pt x="5962427" y="3316251"/>
                </a:cubicBezTo>
                <a:cubicBezTo>
                  <a:pt x="5984007" y="3384712"/>
                  <a:pt x="6016005" y="3441639"/>
                  <a:pt x="6058421" y="3487031"/>
                </a:cubicBezTo>
                <a:cubicBezTo>
                  <a:pt x="6100837" y="3532424"/>
                  <a:pt x="6153113" y="3566654"/>
                  <a:pt x="6215249" y="3589723"/>
                </a:cubicBezTo>
                <a:cubicBezTo>
                  <a:pt x="6277384" y="3612791"/>
                  <a:pt x="6349751" y="3624325"/>
                  <a:pt x="6432351" y="3624325"/>
                </a:cubicBezTo>
                <a:cubicBezTo>
                  <a:pt x="6479977" y="3624325"/>
                  <a:pt x="6524811" y="3620790"/>
                  <a:pt x="6566855" y="3613721"/>
                </a:cubicBezTo>
                <a:cubicBezTo>
                  <a:pt x="6608899" y="3606652"/>
                  <a:pt x="6645919" y="3598652"/>
                  <a:pt x="6677917" y="3589723"/>
                </a:cubicBezTo>
                <a:cubicBezTo>
                  <a:pt x="6709916" y="3580793"/>
                  <a:pt x="6735961" y="3571677"/>
                  <a:pt x="6756053" y="3562375"/>
                </a:cubicBezTo>
                <a:cubicBezTo>
                  <a:pt x="6776145" y="3553074"/>
                  <a:pt x="6788237" y="3546376"/>
                  <a:pt x="6792329" y="3542284"/>
                </a:cubicBezTo>
                <a:cubicBezTo>
                  <a:pt x="6796422" y="3538191"/>
                  <a:pt x="6799771" y="3533912"/>
                  <a:pt x="6802375" y="3529447"/>
                </a:cubicBezTo>
                <a:cubicBezTo>
                  <a:pt x="6804979" y="3524982"/>
                  <a:pt x="6806840" y="3519959"/>
                  <a:pt x="6807957" y="3514378"/>
                </a:cubicBezTo>
                <a:cubicBezTo>
                  <a:pt x="6809073" y="3508797"/>
                  <a:pt x="6810003" y="3502472"/>
                  <a:pt x="6810747" y="3495403"/>
                </a:cubicBezTo>
                <a:cubicBezTo>
                  <a:pt x="6811491" y="3488334"/>
                  <a:pt x="6811863" y="3479962"/>
                  <a:pt x="6811863" y="3470288"/>
                </a:cubicBezTo>
                <a:cubicBezTo>
                  <a:pt x="6811863" y="3456894"/>
                  <a:pt x="6811302" y="3445545"/>
                  <a:pt x="6810180" y="3436244"/>
                </a:cubicBezTo>
                <a:cubicBezTo>
                  <a:pt x="6809058" y="3426942"/>
                  <a:pt x="6807375" y="3419687"/>
                  <a:pt x="6805131" y="3414478"/>
                </a:cubicBezTo>
                <a:cubicBezTo>
                  <a:pt x="6802887" y="3409269"/>
                  <a:pt x="6799709" y="3405362"/>
                  <a:pt x="6795599" y="3402757"/>
                </a:cubicBezTo>
                <a:cubicBezTo>
                  <a:pt x="6791489" y="3400153"/>
                  <a:pt x="6786818" y="3398851"/>
                  <a:pt x="6781586" y="3398851"/>
                </a:cubicBezTo>
                <a:cubicBezTo>
                  <a:pt x="6772609" y="3398851"/>
                  <a:pt x="6759335" y="3402757"/>
                  <a:pt x="6741759" y="3410571"/>
                </a:cubicBezTo>
                <a:cubicBezTo>
                  <a:pt x="6724185" y="3418384"/>
                  <a:pt x="6701751" y="3427128"/>
                  <a:pt x="6674455" y="3436802"/>
                </a:cubicBezTo>
                <a:cubicBezTo>
                  <a:pt x="6647161" y="3446476"/>
                  <a:pt x="6614820" y="3455219"/>
                  <a:pt x="6577433" y="3463033"/>
                </a:cubicBezTo>
                <a:cubicBezTo>
                  <a:pt x="6540045" y="3470846"/>
                  <a:pt x="6497423" y="3474753"/>
                  <a:pt x="6449565" y="3474753"/>
                </a:cubicBezTo>
                <a:cubicBezTo>
                  <a:pt x="6388999" y="3474753"/>
                  <a:pt x="6337779" y="3466195"/>
                  <a:pt x="6295903" y="3449080"/>
                </a:cubicBezTo>
                <a:cubicBezTo>
                  <a:pt x="6254028" y="3431965"/>
                  <a:pt x="6220004" y="3407408"/>
                  <a:pt x="6193831" y="3375410"/>
                </a:cubicBezTo>
                <a:cubicBezTo>
                  <a:pt x="6167658" y="3343412"/>
                  <a:pt x="6148965" y="3305089"/>
                  <a:pt x="6137750" y="3260440"/>
                </a:cubicBezTo>
                <a:cubicBezTo>
                  <a:pt x="6126535" y="3215792"/>
                  <a:pt x="6120929" y="3165563"/>
                  <a:pt x="6120929" y="3109752"/>
                </a:cubicBezTo>
                <a:lnTo>
                  <a:pt x="6782510" y="3109752"/>
                </a:lnTo>
                <a:cubicBezTo>
                  <a:pt x="6801207" y="3109752"/>
                  <a:pt x="6817843" y="3103613"/>
                  <a:pt x="6832417" y="3091335"/>
                </a:cubicBezTo>
                <a:cubicBezTo>
                  <a:pt x="6846991" y="3079056"/>
                  <a:pt x="6854279" y="3058406"/>
                  <a:pt x="6854279" y="3029385"/>
                </a:cubicBezTo>
                <a:lnTo>
                  <a:pt x="6854279" y="2995898"/>
                </a:lnTo>
                <a:cubicBezTo>
                  <a:pt x="6854279" y="2930414"/>
                  <a:pt x="6845907" y="2868836"/>
                  <a:pt x="6829165" y="2811166"/>
                </a:cubicBezTo>
                <a:cubicBezTo>
                  <a:pt x="6812421" y="2753495"/>
                  <a:pt x="6786190" y="2703265"/>
                  <a:pt x="6750471" y="2660477"/>
                </a:cubicBezTo>
                <a:cubicBezTo>
                  <a:pt x="6714753" y="2617689"/>
                  <a:pt x="6669174" y="2583645"/>
                  <a:pt x="6613735" y="2558344"/>
                </a:cubicBezTo>
                <a:cubicBezTo>
                  <a:pt x="6558297" y="2533043"/>
                  <a:pt x="6491139" y="2520393"/>
                  <a:pt x="6412259" y="2520393"/>
                </a:cubicBezTo>
                <a:close/>
                <a:moveTo>
                  <a:pt x="4660479" y="2520393"/>
                </a:moveTo>
                <a:cubicBezTo>
                  <a:pt x="4702150" y="2520393"/>
                  <a:pt x="4739543" y="2525230"/>
                  <a:pt x="4772658" y="2534903"/>
                </a:cubicBezTo>
                <a:cubicBezTo>
                  <a:pt x="4805772" y="2544577"/>
                  <a:pt x="4834979" y="2558158"/>
                  <a:pt x="4860280" y="2575645"/>
                </a:cubicBezTo>
                <a:cubicBezTo>
                  <a:pt x="4885581" y="2593132"/>
                  <a:pt x="4907161" y="2613968"/>
                  <a:pt x="4925020" y="2638153"/>
                </a:cubicBezTo>
                <a:cubicBezTo>
                  <a:pt x="4942880" y="2662337"/>
                  <a:pt x="4957762" y="2689313"/>
                  <a:pt x="4969669" y="2719078"/>
                </a:cubicBezTo>
                <a:cubicBezTo>
                  <a:pt x="5003155" y="2682615"/>
                  <a:pt x="5034967" y="2651733"/>
                  <a:pt x="5065105" y="2626433"/>
                </a:cubicBezTo>
                <a:lnTo>
                  <a:pt x="5114130" y="2591864"/>
                </a:lnTo>
                <a:lnTo>
                  <a:pt x="5119964" y="2631482"/>
                </a:lnTo>
                <a:lnTo>
                  <a:pt x="5135467" y="2739117"/>
                </a:lnTo>
                <a:lnTo>
                  <a:pt x="5079197" y="2789678"/>
                </a:lnTo>
                <a:cubicBezTo>
                  <a:pt x="5055664" y="2813677"/>
                  <a:pt x="5031060" y="2841489"/>
                  <a:pt x="5005387" y="2873115"/>
                </a:cubicBezTo>
                <a:lnTo>
                  <a:pt x="5005387" y="3575212"/>
                </a:lnTo>
                <a:cubicBezTo>
                  <a:pt x="5005387" y="3581165"/>
                  <a:pt x="5003899" y="3586188"/>
                  <a:pt x="5000923" y="3590281"/>
                </a:cubicBezTo>
                <a:cubicBezTo>
                  <a:pt x="4997946" y="3594374"/>
                  <a:pt x="4992923" y="3597908"/>
                  <a:pt x="4985854" y="3600885"/>
                </a:cubicBezTo>
                <a:cubicBezTo>
                  <a:pt x="4978784" y="3603861"/>
                  <a:pt x="4969297" y="3606094"/>
                  <a:pt x="4957390" y="3607582"/>
                </a:cubicBezTo>
                <a:cubicBezTo>
                  <a:pt x="4945484" y="3609070"/>
                  <a:pt x="4930601" y="3609814"/>
                  <a:pt x="4912742" y="3609814"/>
                </a:cubicBezTo>
                <a:cubicBezTo>
                  <a:pt x="4895627" y="3609814"/>
                  <a:pt x="4880930" y="3609070"/>
                  <a:pt x="4868652" y="3607582"/>
                </a:cubicBezTo>
                <a:cubicBezTo>
                  <a:pt x="4856373" y="3606094"/>
                  <a:pt x="4846700" y="3603861"/>
                  <a:pt x="4839630" y="3600885"/>
                </a:cubicBezTo>
                <a:cubicBezTo>
                  <a:pt x="4832561" y="3597908"/>
                  <a:pt x="4827724" y="3594374"/>
                  <a:pt x="4825119" y="3590281"/>
                </a:cubicBezTo>
                <a:cubicBezTo>
                  <a:pt x="4822515" y="3586188"/>
                  <a:pt x="4821213" y="3581165"/>
                  <a:pt x="4821213" y="3575212"/>
                </a:cubicBezTo>
                <a:lnTo>
                  <a:pt x="4821213" y="2964645"/>
                </a:lnTo>
                <a:cubicBezTo>
                  <a:pt x="4821213" y="2922229"/>
                  <a:pt x="4817120" y="2883533"/>
                  <a:pt x="4808934" y="2848559"/>
                </a:cubicBezTo>
                <a:cubicBezTo>
                  <a:pt x="4800749" y="2813584"/>
                  <a:pt x="4788471" y="2783446"/>
                  <a:pt x="4772099" y="2758146"/>
                </a:cubicBezTo>
                <a:cubicBezTo>
                  <a:pt x="4755728" y="2732845"/>
                  <a:pt x="4735078" y="2713497"/>
                  <a:pt x="4710150" y="2700103"/>
                </a:cubicBezTo>
                <a:cubicBezTo>
                  <a:pt x="4685221" y="2686708"/>
                  <a:pt x="4655641" y="2680011"/>
                  <a:pt x="4621411" y="2680011"/>
                </a:cubicBezTo>
                <a:cubicBezTo>
                  <a:pt x="4578995" y="2680011"/>
                  <a:pt x="4536207" y="2696382"/>
                  <a:pt x="4493047" y="2729124"/>
                </a:cubicBezTo>
                <a:cubicBezTo>
                  <a:pt x="4449887" y="2761866"/>
                  <a:pt x="4403006" y="2809863"/>
                  <a:pt x="4352404" y="2873115"/>
                </a:cubicBezTo>
                <a:lnTo>
                  <a:pt x="4352404" y="3575212"/>
                </a:lnTo>
                <a:cubicBezTo>
                  <a:pt x="4352404" y="3581165"/>
                  <a:pt x="4350916" y="3586188"/>
                  <a:pt x="4347940" y="3590281"/>
                </a:cubicBezTo>
                <a:cubicBezTo>
                  <a:pt x="4344963" y="3594374"/>
                  <a:pt x="4340126" y="3597908"/>
                  <a:pt x="4333429" y="3600885"/>
                </a:cubicBezTo>
                <a:cubicBezTo>
                  <a:pt x="4326732" y="3603861"/>
                  <a:pt x="4317430" y="3606094"/>
                  <a:pt x="4305524" y="3607582"/>
                </a:cubicBezTo>
                <a:cubicBezTo>
                  <a:pt x="4293617" y="3609070"/>
                  <a:pt x="4278362" y="3609814"/>
                  <a:pt x="4259759" y="3609814"/>
                </a:cubicBezTo>
                <a:cubicBezTo>
                  <a:pt x="4241900" y="3609814"/>
                  <a:pt x="4227017" y="3609070"/>
                  <a:pt x="4215110" y="3607582"/>
                </a:cubicBezTo>
                <a:cubicBezTo>
                  <a:pt x="4203204" y="3606094"/>
                  <a:pt x="4193716" y="3603861"/>
                  <a:pt x="4186647" y="3600885"/>
                </a:cubicBezTo>
                <a:cubicBezTo>
                  <a:pt x="4179578" y="3597908"/>
                  <a:pt x="4174741" y="3594374"/>
                  <a:pt x="4172136" y="3590281"/>
                </a:cubicBezTo>
                <a:cubicBezTo>
                  <a:pt x="4169532" y="3586188"/>
                  <a:pt x="4168230" y="3581165"/>
                  <a:pt x="4168230" y="3575212"/>
                </a:cubicBezTo>
                <a:lnTo>
                  <a:pt x="4168230" y="2570622"/>
                </a:lnTo>
                <a:cubicBezTo>
                  <a:pt x="4168230" y="2564669"/>
                  <a:pt x="4169346" y="2559646"/>
                  <a:pt x="4171578" y="2555553"/>
                </a:cubicBezTo>
                <a:cubicBezTo>
                  <a:pt x="4173811" y="2551460"/>
                  <a:pt x="4178275" y="2547740"/>
                  <a:pt x="4184973" y="2544391"/>
                </a:cubicBezTo>
                <a:cubicBezTo>
                  <a:pt x="4191670" y="2541043"/>
                  <a:pt x="4200228" y="2538810"/>
                  <a:pt x="4210646" y="2537694"/>
                </a:cubicBezTo>
                <a:cubicBezTo>
                  <a:pt x="4221064" y="2536578"/>
                  <a:pt x="4234830" y="2536020"/>
                  <a:pt x="4251945" y="2536020"/>
                </a:cubicBezTo>
                <a:cubicBezTo>
                  <a:pt x="4268316" y="2536020"/>
                  <a:pt x="4281897" y="2536578"/>
                  <a:pt x="4292687" y="2537694"/>
                </a:cubicBezTo>
                <a:cubicBezTo>
                  <a:pt x="4303477" y="2538810"/>
                  <a:pt x="4311849" y="2541043"/>
                  <a:pt x="4317802" y="2544391"/>
                </a:cubicBezTo>
                <a:cubicBezTo>
                  <a:pt x="4323755" y="2547740"/>
                  <a:pt x="4328034" y="2551460"/>
                  <a:pt x="4330638" y="2555553"/>
                </a:cubicBezTo>
                <a:cubicBezTo>
                  <a:pt x="4333243" y="2559646"/>
                  <a:pt x="4334545" y="2564669"/>
                  <a:pt x="4334545" y="2570622"/>
                </a:cubicBezTo>
                <a:lnTo>
                  <a:pt x="4334545" y="2703451"/>
                </a:lnTo>
                <a:cubicBezTo>
                  <a:pt x="4391100" y="2640199"/>
                  <a:pt x="4445980" y="2593876"/>
                  <a:pt x="4499186" y="2564483"/>
                </a:cubicBezTo>
                <a:cubicBezTo>
                  <a:pt x="4552392" y="2535090"/>
                  <a:pt x="4606156" y="2520393"/>
                  <a:pt x="4660479" y="2520393"/>
                </a:cubicBezTo>
                <a:close/>
                <a:moveTo>
                  <a:pt x="2831679" y="2520393"/>
                </a:moveTo>
                <a:cubicBezTo>
                  <a:pt x="2873351" y="2520393"/>
                  <a:pt x="2910743" y="2525230"/>
                  <a:pt x="2943858" y="2534903"/>
                </a:cubicBezTo>
                <a:cubicBezTo>
                  <a:pt x="2976972" y="2544577"/>
                  <a:pt x="3006179" y="2558158"/>
                  <a:pt x="3031480" y="2575645"/>
                </a:cubicBezTo>
                <a:cubicBezTo>
                  <a:pt x="3056781" y="2593132"/>
                  <a:pt x="3078361" y="2613968"/>
                  <a:pt x="3096220" y="2638153"/>
                </a:cubicBezTo>
                <a:cubicBezTo>
                  <a:pt x="3114080" y="2662337"/>
                  <a:pt x="3128963" y="2689313"/>
                  <a:pt x="3140869" y="2719078"/>
                </a:cubicBezTo>
                <a:cubicBezTo>
                  <a:pt x="3174355" y="2682615"/>
                  <a:pt x="3206168" y="2651733"/>
                  <a:pt x="3236305" y="2626433"/>
                </a:cubicBezTo>
                <a:cubicBezTo>
                  <a:pt x="3266443" y="2601132"/>
                  <a:pt x="3295464" y="2580668"/>
                  <a:pt x="3323369" y="2565041"/>
                </a:cubicBezTo>
                <a:cubicBezTo>
                  <a:pt x="3351275" y="2549414"/>
                  <a:pt x="3378436" y="2538066"/>
                  <a:pt x="3404853" y="2530997"/>
                </a:cubicBezTo>
                <a:cubicBezTo>
                  <a:pt x="3431270" y="2523927"/>
                  <a:pt x="3457873" y="2520393"/>
                  <a:pt x="3484662" y="2520393"/>
                </a:cubicBezTo>
                <a:cubicBezTo>
                  <a:pt x="3549402" y="2520393"/>
                  <a:pt x="3603724" y="2531741"/>
                  <a:pt x="3647629" y="2554437"/>
                </a:cubicBezTo>
                <a:cubicBezTo>
                  <a:pt x="3691533" y="2577133"/>
                  <a:pt x="3727066" y="2607457"/>
                  <a:pt x="3754227" y="2645408"/>
                </a:cubicBezTo>
                <a:cubicBezTo>
                  <a:pt x="3781388" y="2683360"/>
                  <a:pt x="3800736" y="2727822"/>
                  <a:pt x="3812270" y="2778795"/>
                </a:cubicBezTo>
                <a:cubicBezTo>
                  <a:pt x="3823804" y="2829769"/>
                  <a:pt x="3829571" y="2883533"/>
                  <a:pt x="3829571" y="2940088"/>
                </a:cubicBezTo>
                <a:lnTo>
                  <a:pt x="3829571" y="3575212"/>
                </a:lnTo>
                <a:cubicBezTo>
                  <a:pt x="3829571" y="3581165"/>
                  <a:pt x="3828083" y="3586188"/>
                  <a:pt x="3825106" y="3590281"/>
                </a:cubicBezTo>
                <a:cubicBezTo>
                  <a:pt x="3822130" y="3594374"/>
                  <a:pt x="3817293" y="3597908"/>
                  <a:pt x="3810595" y="3600885"/>
                </a:cubicBezTo>
                <a:cubicBezTo>
                  <a:pt x="3803898" y="3603861"/>
                  <a:pt x="3794596" y="3606094"/>
                  <a:pt x="3782690" y="3607582"/>
                </a:cubicBezTo>
                <a:cubicBezTo>
                  <a:pt x="3770784" y="3609070"/>
                  <a:pt x="3755901" y="3609814"/>
                  <a:pt x="3738042" y="3609814"/>
                </a:cubicBezTo>
                <a:cubicBezTo>
                  <a:pt x="3719438" y="3609814"/>
                  <a:pt x="3704184" y="3609070"/>
                  <a:pt x="3692277" y="3607582"/>
                </a:cubicBezTo>
                <a:cubicBezTo>
                  <a:pt x="3680371" y="3606094"/>
                  <a:pt x="3670883" y="3603861"/>
                  <a:pt x="3663814" y="3600885"/>
                </a:cubicBezTo>
                <a:cubicBezTo>
                  <a:pt x="3656744" y="3597908"/>
                  <a:pt x="3651722" y="3594374"/>
                  <a:pt x="3648745" y="3590281"/>
                </a:cubicBezTo>
                <a:cubicBezTo>
                  <a:pt x="3645768" y="3586188"/>
                  <a:pt x="3644280" y="3581165"/>
                  <a:pt x="3644280" y="3575212"/>
                </a:cubicBezTo>
                <a:lnTo>
                  <a:pt x="3644280" y="2964645"/>
                </a:lnTo>
                <a:cubicBezTo>
                  <a:pt x="3644280" y="2922229"/>
                  <a:pt x="3640559" y="2883533"/>
                  <a:pt x="3633118" y="2848559"/>
                </a:cubicBezTo>
                <a:cubicBezTo>
                  <a:pt x="3625677" y="2813584"/>
                  <a:pt x="3613770" y="2783446"/>
                  <a:pt x="3597399" y="2758146"/>
                </a:cubicBezTo>
                <a:cubicBezTo>
                  <a:pt x="3581028" y="2732845"/>
                  <a:pt x="3560192" y="2713497"/>
                  <a:pt x="3534891" y="2700103"/>
                </a:cubicBezTo>
                <a:cubicBezTo>
                  <a:pt x="3509591" y="2686708"/>
                  <a:pt x="3479825" y="2680011"/>
                  <a:pt x="3445594" y="2680011"/>
                </a:cubicBezTo>
                <a:cubicBezTo>
                  <a:pt x="3403178" y="2680011"/>
                  <a:pt x="3360577" y="2696382"/>
                  <a:pt x="3317789" y="2729124"/>
                </a:cubicBezTo>
                <a:cubicBezTo>
                  <a:pt x="3275000" y="2761866"/>
                  <a:pt x="3227933" y="2809863"/>
                  <a:pt x="3176588" y="2873115"/>
                </a:cubicBezTo>
                <a:lnTo>
                  <a:pt x="3176588" y="3575212"/>
                </a:lnTo>
                <a:cubicBezTo>
                  <a:pt x="3176588" y="3581165"/>
                  <a:pt x="3175099" y="3586188"/>
                  <a:pt x="3172123" y="3590281"/>
                </a:cubicBezTo>
                <a:cubicBezTo>
                  <a:pt x="3169147" y="3594374"/>
                  <a:pt x="3164123" y="3597908"/>
                  <a:pt x="3157054" y="3600885"/>
                </a:cubicBezTo>
                <a:cubicBezTo>
                  <a:pt x="3149985" y="3603861"/>
                  <a:pt x="3140497" y="3606094"/>
                  <a:pt x="3128591" y="3607582"/>
                </a:cubicBezTo>
                <a:cubicBezTo>
                  <a:pt x="3116685" y="3609070"/>
                  <a:pt x="3101802" y="3609814"/>
                  <a:pt x="3083942" y="3609814"/>
                </a:cubicBezTo>
                <a:cubicBezTo>
                  <a:pt x="3066827" y="3609814"/>
                  <a:pt x="3052130" y="3609070"/>
                  <a:pt x="3039852" y="3607582"/>
                </a:cubicBezTo>
                <a:cubicBezTo>
                  <a:pt x="3027573" y="3606094"/>
                  <a:pt x="3017900" y="3603861"/>
                  <a:pt x="3010830" y="3600885"/>
                </a:cubicBezTo>
                <a:cubicBezTo>
                  <a:pt x="3003761" y="3597908"/>
                  <a:pt x="2998924" y="3594374"/>
                  <a:pt x="2996320" y="3590281"/>
                </a:cubicBezTo>
                <a:cubicBezTo>
                  <a:pt x="2993715" y="3586188"/>
                  <a:pt x="2992413" y="3581165"/>
                  <a:pt x="2992413" y="3575212"/>
                </a:cubicBezTo>
                <a:lnTo>
                  <a:pt x="2992413" y="2964645"/>
                </a:lnTo>
                <a:cubicBezTo>
                  <a:pt x="2992413" y="2922229"/>
                  <a:pt x="2988320" y="2883533"/>
                  <a:pt x="2980135" y="2848559"/>
                </a:cubicBezTo>
                <a:cubicBezTo>
                  <a:pt x="2971949" y="2813584"/>
                  <a:pt x="2959671" y="2783446"/>
                  <a:pt x="2943300" y="2758146"/>
                </a:cubicBezTo>
                <a:cubicBezTo>
                  <a:pt x="2926929" y="2732845"/>
                  <a:pt x="2906279" y="2713497"/>
                  <a:pt x="2881350" y="2700103"/>
                </a:cubicBezTo>
                <a:cubicBezTo>
                  <a:pt x="2856421" y="2686708"/>
                  <a:pt x="2826842" y="2680011"/>
                  <a:pt x="2792611" y="2680011"/>
                </a:cubicBezTo>
                <a:cubicBezTo>
                  <a:pt x="2750195" y="2680011"/>
                  <a:pt x="2707407" y="2696382"/>
                  <a:pt x="2664247" y="2729124"/>
                </a:cubicBezTo>
                <a:cubicBezTo>
                  <a:pt x="2621087" y="2761866"/>
                  <a:pt x="2574206" y="2809863"/>
                  <a:pt x="2523604" y="2873115"/>
                </a:cubicBezTo>
                <a:lnTo>
                  <a:pt x="2523604" y="3575212"/>
                </a:lnTo>
                <a:cubicBezTo>
                  <a:pt x="2523604" y="3581165"/>
                  <a:pt x="2522116" y="3586188"/>
                  <a:pt x="2519139" y="3590281"/>
                </a:cubicBezTo>
                <a:cubicBezTo>
                  <a:pt x="2516163" y="3594374"/>
                  <a:pt x="2511326" y="3597908"/>
                  <a:pt x="2504629" y="3600885"/>
                </a:cubicBezTo>
                <a:cubicBezTo>
                  <a:pt x="2497931" y="3603861"/>
                  <a:pt x="2488630" y="3606094"/>
                  <a:pt x="2476724" y="3607582"/>
                </a:cubicBezTo>
                <a:cubicBezTo>
                  <a:pt x="2464817" y="3609070"/>
                  <a:pt x="2449562" y="3609814"/>
                  <a:pt x="2430959" y="3609814"/>
                </a:cubicBezTo>
                <a:cubicBezTo>
                  <a:pt x="2413099" y="3609814"/>
                  <a:pt x="2398217" y="3609070"/>
                  <a:pt x="2386310" y="3607582"/>
                </a:cubicBezTo>
                <a:cubicBezTo>
                  <a:pt x="2374404" y="3606094"/>
                  <a:pt x="2364917" y="3603861"/>
                  <a:pt x="2357847" y="3600885"/>
                </a:cubicBezTo>
                <a:cubicBezTo>
                  <a:pt x="2350778" y="3597908"/>
                  <a:pt x="2345941" y="3594374"/>
                  <a:pt x="2343336" y="3590281"/>
                </a:cubicBezTo>
                <a:cubicBezTo>
                  <a:pt x="2340732" y="3586188"/>
                  <a:pt x="2339429" y="3581165"/>
                  <a:pt x="2339429" y="3575212"/>
                </a:cubicBezTo>
                <a:lnTo>
                  <a:pt x="2339429" y="2570622"/>
                </a:lnTo>
                <a:cubicBezTo>
                  <a:pt x="2339429" y="2564669"/>
                  <a:pt x="2340546" y="2559646"/>
                  <a:pt x="2342778" y="2555553"/>
                </a:cubicBezTo>
                <a:cubicBezTo>
                  <a:pt x="2345011" y="2551460"/>
                  <a:pt x="2349475" y="2547740"/>
                  <a:pt x="2356173" y="2544391"/>
                </a:cubicBezTo>
                <a:cubicBezTo>
                  <a:pt x="2362870" y="2541043"/>
                  <a:pt x="2371428" y="2538810"/>
                  <a:pt x="2381845" y="2537694"/>
                </a:cubicBezTo>
                <a:cubicBezTo>
                  <a:pt x="2392263" y="2536578"/>
                  <a:pt x="2406030" y="2536020"/>
                  <a:pt x="2423146" y="2536020"/>
                </a:cubicBezTo>
                <a:cubicBezTo>
                  <a:pt x="2439516" y="2536020"/>
                  <a:pt x="2453097" y="2536578"/>
                  <a:pt x="2463887" y="2537694"/>
                </a:cubicBezTo>
                <a:cubicBezTo>
                  <a:pt x="2474677" y="2538810"/>
                  <a:pt x="2483049" y="2541043"/>
                  <a:pt x="2489002" y="2544391"/>
                </a:cubicBezTo>
                <a:cubicBezTo>
                  <a:pt x="2494955" y="2547740"/>
                  <a:pt x="2499234" y="2551460"/>
                  <a:pt x="2501838" y="2555553"/>
                </a:cubicBezTo>
                <a:cubicBezTo>
                  <a:pt x="2504443" y="2559646"/>
                  <a:pt x="2505745" y="2564669"/>
                  <a:pt x="2505745" y="2570622"/>
                </a:cubicBezTo>
                <a:lnTo>
                  <a:pt x="2505745" y="2703451"/>
                </a:lnTo>
                <a:cubicBezTo>
                  <a:pt x="2562300" y="2640199"/>
                  <a:pt x="2617180" y="2593876"/>
                  <a:pt x="2670386" y="2564483"/>
                </a:cubicBezTo>
                <a:cubicBezTo>
                  <a:pt x="2723592" y="2535090"/>
                  <a:pt x="2777356" y="2520393"/>
                  <a:pt x="2831679" y="2520393"/>
                </a:cubicBezTo>
                <a:close/>
                <a:moveTo>
                  <a:pt x="474390" y="2137532"/>
                </a:moveTo>
                <a:cubicBezTo>
                  <a:pt x="506388" y="2137532"/>
                  <a:pt x="538572" y="2140323"/>
                  <a:pt x="570942" y="2145904"/>
                </a:cubicBezTo>
                <a:cubicBezTo>
                  <a:pt x="603312" y="2151485"/>
                  <a:pt x="633822" y="2158926"/>
                  <a:pt x="662472" y="2168228"/>
                </a:cubicBezTo>
                <a:cubicBezTo>
                  <a:pt x="691121" y="2177530"/>
                  <a:pt x="716608" y="2187948"/>
                  <a:pt x="738932" y="2199482"/>
                </a:cubicBezTo>
                <a:cubicBezTo>
                  <a:pt x="761256" y="2211016"/>
                  <a:pt x="775953" y="2220318"/>
                  <a:pt x="783022" y="2227387"/>
                </a:cubicBezTo>
                <a:cubicBezTo>
                  <a:pt x="790092" y="2234457"/>
                  <a:pt x="794743" y="2240038"/>
                  <a:pt x="796975" y="2244130"/>
                </a:cubicBezTo>
                <a:cubicBezTo>
                  <a:pt x="799207" y="2248223"/>
                  <a:pt x="801068" y="2253432"/>
                  <a:pt x="802556" y="2259757"/>
                </a:cubicBezTo>
                <a:cubicBezTo>
                  <a:pt x="804044" y="2266083"/>
                  <a:pt x="805161" y="2273710"/>
                  <a:pt x="805905" y="2282640"/>
                </a:cubicBezTo>
                <a:cubicBezTo>
                  <a:pt x="806649" y="2291569"/>
                  <a:pt x="807021" y="2303104"/>
                  <a:pt x="807021" y="2317242"/>
                </a:cubicBezTo>
                <a:cubicBezTo>
                  <a:pt x="807021" y="2330637"/>
                  <a:pt x="806463" y="2342543"/>
                  <a:pt x="805347" y="2352961"/>
                </a:cubicBezTo>
                <a:cubicBezTo>
                  <a:pt x="804230" y="2363379"/>
                  <a:pt x="802556" y="2372123"/>
                  <a:pt x="800324" y="2379192"/>
                </a:cubicBezTo>
                <a:cubicBezTo>
                  <a:pt x="798091" y="2386261"/>
                  <a:pt x="794928" y="2391470"/>
                  <a:pt x="790836" y="2394819"/>
                </a:cubicBezTo>
                <a:cubicBezTo>
                  <a:pt x="786743" y="2398167"/>
                  <a:pt x="782092" y="2399842"/>
                  <a:pt x="776883" y="2399842"/>
                </a:cubicBezTo>
                <a:cubicBezTo>
                  <a:pt x="768698" y="2399842"/>
                  <a:pt x="755861" y="2394633"/>
                  <a:pt x="738374" y="2384215"/>
                </a:cubicBezTo>
                <a:cubicBezTo>
                  <a:pt x="720886" y="2373797"/>
                  <a:pt x="699493" y="2362077"/>
                  <a:pt x="674192" y="2349054"/>
                </a:cubicBezTo>
                <a:cubicBezTo>
                  <a:pt x="648891" y="2336032"/>
                  <a:pt x="618939" y="2324125"/>
                  <a:pt x="584337" y="2313335"/>
                </a:cubicBezTo>
                <a:cubicBezTo>
                  <a:pt x="549734" y="2302546"/>
                  <a:pt x="510853" y="2297150"/>
                  <a:pt x="467693" y="2297150"/>
                </a:cubicBezTo>
                <a:cubicBezTo>
                  <a:pt x="427509" y="2297150"/>
                  <a:pt x="392535" y="2302546"/>
                  <a:pt x="362769" y="2313335"/>
                </a:cubicBezTo>
                <a:cubicBezTo>
                  <a:pt x="333003" y="2324125"/>
                  <a:pt x="308447" y="2338450"/>
                  <a:pt x="289099" y="2356310"/>
                </a:cubicBezTo>
                <a:cubicBezTo>
                  <a:pt x="269751" y="2374169"/>
                  <a:pt x="255241" y="2395377"/>
                  <a:pt x="245567" y="2419934"/>
                </a:cubicBezTo>
                <a:cubicBezTo>
                  <a:pt x="235893" y="2444490"/>
                  <a:pt x="231056" y="2470535"/>
                  <a:pt x="231056" y="2498068"/>
                </a:cubicBezTo>
                <a:cubicBezTo>
                  <a:pt x="231056" y="2538252"/>
                  <a:pt x="240358" y="2572855"/>
                  <a:pt x="258961" y="2601876"/>
                </a:cubicBezTo>
                <a:cubicBezTo>
                  <a:pt x="277565" y="2630898"/>
                  <a:pt x="302308" y="2656570"/>
                  <a:pt x="333189" y="2678895"/>
                </a:cubicBezTo>
                <a:cubicBezTo>
                  <a:pt x="364071" y="2701219"/>
                  <a:pt x="399232" y="2721683"/>
                  <a:pt x="438671" y="2740286"/>
                </a:cubicBezTo>
                <a:lnTo>
                  <a:pt x="559222" y="2796655"/>
                </a:lnTo>
                <a:cubicBezTo>
                  <a:pt x="600150" y="2815630"/>
                  <a:pt x="640333" y="2836466"/>
                  <a:pt x="679773" y="2859163"/>
                </a:cubicBezTo>
                <a:cubicBezTo>
                  <a:pt x="719212" y="2881859"/>
                  <a:pt x="754373" y="2908648"/>
                  <a:pt x="785255" y="2939530"/>
                </a:cubicBezTo>
                <a:cubicBezTo>
                  <a:pt x="816136" y="2970412"/>
                  <a:pt x="841065" y="3006875"/>
                  <a:pt x="860041" y="3048918"/>
                </a:cubicBezTo>
                <a:cubicBezTo>
                  <a:pt x="879016" y="3090962"/>
                  <a:pt x="888504" y="3140634"/>
                  <a:pt x="888504" y="3197933"/>
                </a:cubicBezTo>
                <a:cubicBezTo>
                  <a:pt x="888504" y="3265649"/>
                  <a:pt x="876040" y="3325925"/>
                  <a:pt x="851111" y="3378759"/>
                </a:cubicBezTo>
                <a:cubicBezTo>
                  <a:pt x="826183" y="3431593"/>
                  <a:pt x="791580" y="3476427"/>
                  <a:pt x="747303" y="3513262"/>
                </a:cubicBezTo>
                <a:cubicBezTo>
                  <a:pt x="703027" y="3550097"/>
                  <a:pt x="650937" y="3577816"/>
                  <a:pt x="591034" y="3596420"/>
                </a:cubicBezTo>
                <a:cubicBezTo>
                  <a:pt x="531131" y="3615023"/>
                  <a:pt x="466577" y="3624325"/>
                  <a:pt x="397371" y="3624325"/>
                </a:cubicBezTo>
                <a:cubicBezTo>
                  <a:pt x="349002" y="3624325"/>
                  <a:pt x="304168" y="3620232"/>
                  <a:pt x="262868" y="3612047"/>
                </a:cubicBezTo>
                <a:cubicBezTo>
                  <a:pt x="221568" y="3603861"/>
                  <a:pt x="184733" y="3593815"/>
                  <a:pt x="152363" y="3581909"/>
                </a:cubicBezTo>
                <a:cubicBezTo>
                  <a:pt x="119993" y="3570003"/>
                  <a:pt x="92832" y="3557725"/>
                  <a:pt x="70880" y="3545074"/>
                </a:cubicBezTo>
                <a:cubicBezTo>
                  <a:pt x="48928" y="3532424"/>
                  <a:pt x="33673" y="3521634"/>
                  <a:pt x="25115" y="3512704"/>
                </a:cubicBezTo>
                <a:cubicBezTo>
                  <a:pt x="16558" y="3503774"/>
                  <a:pt x="10232" y="3492426"/>
                  <a:pt x="6140" y="3478660"/>
                </a:cubicBezTo>
                <a:cubicBezTo>
                  <a:pt x="2047" y="3464893"/>
                  <a:pt x="0" y="3446476"/>
                  <a:pt x="0" y="3423407"/>
                </a:cubicBezTo>
                <a:cubicBezTo>
                  <a:pt x="0" y="3407036"/>
                  <a:pt x="745" y="3393456"/>
                  <a:pt x="2233" y="3382666"/>
                </a:cubicBezTo>
                <a:cubicBezTo>
                  <a:pt x="3721" y="3371876"/>
                  <a:pt x="5954" y="3363132"/>
                  <a:pt x="8930" y="3356435"/>
                </a:cubicBezTo>
                <a:cubicBezTo>
                  <a:pt x="11907" y="3349737"/>
                  <a:pt x="15627" y="3345086"/>
                  <a:pt x="20092" y="3342482"/>
                </a:cubicBezTo>
                <a:cubicBezTo>
                  <a:pt x="24557" y="3339878"/>
                  <a:pt x="29766" y="3338575"/>
                  <a:pt x="35719" y="3338575"/>
                </a:cubicBezTo>
                <a:cubicBezTo>
                  <a:pt x="46137" y="3338575"/>
                  <a:pt x="60834" y="3344900"/>
                  <a:pt x="79809" y="3357551"/>
                </a:cubicBezTo>
                <a:cubicBezTo>
                  <a:pt x="98785" y="3370201"/>
                  <a:pt x="123156" y="3383968"/>
                  <a:pt x="152921" y="3398851"/>
                </a:cubicBezTo>
                <a:cubicBezTo>
                  <a:pt x="182687" y="3413733"/>
                  <a:pt x="218592" y="3427686"/>
                  <a:pt x="260636" y="3440709"/>
                </a:cubicBezTo>
                <a:cubicBezTo>
                  <a:pt x="302679" y="3453731"/>
                  <a:pt x="351235" y="3460242"/>
                  <a:pt x="406301" y="3460242"/>
                </a:cubicBezTo>
                <a:cubicBezTo>
                  <a:pt x="447973" y="3460242"/>
                  <a:pt x="486110" y="3454661"/>
                  <a:pt x="520713" y="3443499"/>
                </a:cubicBezTo>
                <a:cubicBezTo>
                  <a:pt x="555315" y="3432337"/>
                  <a:pt x="585081" y="3416524"/>
                  <a:pt x="610010" y="3396060"/>
                </a:cubicBezTo>
                <a:cubicBezTo>
                  <a:pt x="634938" y="3375596"/>
                  <a:pt x="654100" y="3350481"/>
                  <a:pt x="667495" y="3320716"/>
                </a:cubicBezTo>
                <a:cubicBezTo>
                  <a:pt x="680889" y="3290950"/>
                  <a:pt x="687586" y="3257092"/>
                  <a:pt x="687586" y="3219141"/>
                </a:cubicBezTo>
                <a:cubicBezTo>
                  <a:pt x="687586" y="3178213"/>
                  <a:pt x="678285" y="3143238"/>
                  <a:pt x="659681" y="3114217"/>
                </a:cubicBezTo>
                <a:cubicBezTo>
                  <a:pt x="641078" y="3085195"/>
                  <a:pt x="616521" y="3059709"/>
                  <a:pt x="586011" y="3037757"/>
                </a:cubicBezTo>
                <a:cubicBezTo>
                  <a:pt x="555501" y="3015804"/>
                  <a:pt x="520713" y="2995713"/>
                  <a:pt x="481645" y="2977481"/>
                </a:cubicBezTo>
                <a:lnTo>
                  <a:pt x="361653" y="2921671"/>
                </a:lnTo>
                <a:cubicBezTo>
                  <a:pt x="320725" y="2902695"/>
                  <a:pt x="280913" y="2881673"/>
                  <a:pt x="242218" y="2858605"/>
                </a:cubicBezTo>
                <a:cubicBezTo>
                  <a:pt x="203523" y="2835536"/>
                  <a:pt x="168920" y="2808375"/>
                  <a:pt x="138411" y="2777121"/>
                </a:cubicBezTo>
                <a:cubicBezTo>
                  <a:pt x="107901" y="2745867"/>
                  <a:pt x="83158" y="2709218"/>
                  <a:pt x="64183" y="2667174"/>
                </a:cubicBezTo>
                <a:cubicBezTo>
                  <a:pt x="45207" y="2625131"/>
                  <a:pt x="35719" y="2574715"/>
                  <a:pt x="35719" y="2515928"/>
                </a:cubicBezTo>
                <a:cubicBezTo>
                  <a:pt x="35719" y="2455652"/>
                  <a:pt x="46695" y="2401888"/>
                  <a:pt x="68647" y="2354635"/>
                </a:cubicBezTo>
                <a:cubicBezTo>
                  <a:pt x="90600" y="2307382"/>
                  <a:pt x="121109" y="2267757"/>
                  <a:pt x="160177" y="2235759"/>
                </a:cubicBezTo>
                <a:cubicBezTo>
                  <a:pt x="199244" y="2203761"/>
                  <a:pt x="245753" y="2179390"/>
                  <a:pt x="299703" y="2162647"/>
                </a:cubicBezTo>
                <a:cubicBezTo>
                  <a:pt x="353653" y="2145904"/>
                  <a:pt x="411882" y="2137532"/>
                  <a:pt x="474390" y="2137532"/>
                </a:cubicBezTo>
                <a:close/>
                <a:moveTo>
                  <a:pt x="4108701" y="0"/>
                </a:moveTo>
                <a:lnTo>
                  <a:pt x="9656061" y="0"/>
                </a:lnTo>
                <a:lnTo>
                  <a:pt x="9656061" y="6858000"/>
                </a:lnTo>
                <a:lnTo>
                  <a:pt x="4108701" y="6858000"/>
                </a:lnTo>
                <a:cubicBezTo>
                  <a:pt x="3269485" y="6458712"/>
                  <a:pt x="4482589" y="5243576"/>
                  <a:pt x="4962141" y="4498848"/>
                </a:cubicBezTo>
                <a:cubicBezTo>
                  <a:pt x="5253098" y="3857085"/>
                  <a:pt x="5280514" y="3760297"/>
                  <a:pt x="5135690" y="2740669"/>
                </a:cubicBezTo>
                <a:cubicBezTo>
                  <a:pt x="5135616" y="2740152"/>
                  <a:pt x="5135541" y="2739634"/>
                  <a:pt x="5135467" y="2739117"/>
                </a:cubicBezTo>
                <a:lnTo>
                  <a:pt x="5146588" y="2729124"/>
                </a:lnTo>
                <a:cubicBezTo>
                  <a:pt x="5189376" y="2696382"/>
                  <a:pt x="5231978" y="2680011"/>
                  <a:pt x="5274394" y="2680011"/>
                </a:cubicBezTo>
                <a:cubicBezTo>
                  <a:pt x="5308625" y="2680011"/>
                  <a:pt x="5338390" y="2686708"/>
                  <a:pt x="5363691" y="2700103"/>
                </a:cubicBezTo>
                <a:cubicBezTo>
                  <a:pt x="5388992" y="2713497"/>
                  <a:pt x="5409828" y="2732845"/>
                  <a:pt x="5426199" y="2758146"/>
                </a:cubicBezTo>
                <a:cubicBezTo>
                  <a:pt x="5442570" y="2783446"/>
                  <a:pt x="5454476" y="2813584"/>
                  <a:pt x="5461918" y="2848559"/>
                </a:cubicBezTo>
                <a:cubicBezTo>
                  <a:pt x="5469359" y="2883533"/>
                  <a:pt x="5473080" y="2922229"/>
                  <a:pt x="5473080" y="2964645"/>
                </a:cubicBezTo>
                <a:lnTo>
                  <a:pt x="5473080" y="3575212"/>
                </a:lnTo>
                <a:cubicBezTo>
                  <a:pt x="5473080" y="3581165"/>
                  <a:pt x="5474568" y="3586188"/>
                  <a:pt x="5477545" y="3590281"/>
                </a:cubicBezTo>
                <a:cubicBezTo>
                  <a:pt x="5480521" y="3594374"/>
                  <a:pt x="5485544" y="3597908"/>
                  <a:pt x="5492614" y="3600885"/>
                </a:cubicBezTo>
                <a:cubicBezTo>
                  <a:pt x="5499683" y="3603861"/>
                  <a:pt x="5509171" y="3606094"/>
                  <a:pt x="5521077" y="3607582"/>
                </a:cubicBezTo>
                <a:cubicBezTo>
                  <a:pt x="5532983" y="3609070"/>
                  <a:pt x="5548238" y="3609814"/>
                  <a:pt x="5566842" y="3609814"/>
                </a:cubicBezTo>
                <a:cubicBezTo>
                  <a:pt x="5584701" y="3609814"/>
                  <a:pt x="5599584" y="3609070"/>
                  <a:pt x="5611490" y="3607582"/>
                </a:cubicBezTo>
                <a:cubicBezTo>
                  <a:pt x="5623396" y="3606094"/>
                  <a:pt x="5632698" y="3603861"/>
                  <a:pt x="5639395" y="3600885"/>
                </a:cubicBezTo>
                <a:cubicBezTo>
                  <a:pt x="5646093" y="3597908"/>
                  <a:pt x="5650929" y="3594374"/>
                  <a:pt x="5653906" y="3590281"/>
                </a:cubicBezTo>
                <a:cubicBezTo>
                  <a:pt x="5656883" y="3586188"/>
                  <a:pt x="5658371" y="3581165"/>
                  <a:pt x="5658371" y="3575212"/>
                </a:cubicBezTo>
                <a:lnTo>
                  <a:pt x="5658371" y="2940088"/>
                </a:lnTo>
                <a:cubicBezTo>
                  <a:pt x="5658371" y="2883533"/>
                  <a:pt x="5652604" y="2829769"/>
                  <a:pt x="5641070" y="2778795"/>
                </a:cubicBezTo>
                <a:cubicBezTo>
                  <a:pt x="5629535" y="2727822"/>
                  <a:pt x="5610188" y="2683360"/>
                  <a:pt x="5583027" y="2645408"/>
                </a:cubicBezTo>
                <a:cubicBezTo>
                  <a:pt x="5555866" y="2607457"/>
                  <a:pt x="5520333" y="2577133"/>
                  <a:pt x="5476429" y="2554437"/>
                </a:cubicBezTo>
                <a:cubicBezTo>
                  <a:pt x="5432524" y="2531741"/>
                  <a:pt x="5378202" y="2520393"/>
                  <a:pt x="5313462" y="2520393"/>
                </a:cubicBezTo>
                <a:cubicBezTo>
                  <a:pt x="5286673" y="2520393"/>
                  <a:pt x="5260070" y="2523927"/>
                  <a:pt x="5233653" y="2530997"/>
                </a:cubicBezTo>
                <a:cubicBezTo>
                  <a:pt x="5207236" y="2538066"/>
                  <a:pt x="5180075" y="2549414"/>
                  <a:pt x="5152169" y="2565041"/>
                </a:cubicBezTo>
                <a:lnTo>
                  <a:pt x="5114130" y="2591864"/>
                </a:lnTo>
                <a:lnTo>
                  <a:pt x="5102753" y="2514606"/>
                </a:lnTo>
                <a:cubicBezTo>
                  <a:pt x="5096769" y="2474320"/>
                  <a:pt x="5090538" y="2432685"/>
                  <a:pt x="5084061" y="2389632"/>
                </a:cubicBezTo>
                <a:cubicBezTo>
                  <a:pt x="4795517" y="1605280"/>
                  <a:pt x="4433821" y="796544"/>
                  <a:pt x="4108701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0" dirty="0"/>
          </a:p>
        </p:txBody>
      </p:sp>
    </p:spTree>
    <p:extLst>
      <p:ext uri="{BB962C8B-B14F-4D97-AF65-F5344CB8AC3E}">
        <p14:creationId xmlns:p14="http://schemas.microsoft.com/office/powerpoint/2010/main" val="3299579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D37816B-75A4-86CF-A952-897BDD3A73ED}"/>
              </a:ext>
            </a:extLst>
          </p:cNvPr>
          <p:cNvSpPr txBox="1"/>
          <p:nvPr/>
        </p:nvSpPr>
        <p:spPr>
          <a:xfrm>
            <a:off x="1987309" y="-1673514"/>
            <a:ext cx="76809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4BC3-A6A8-24F1-F1CA-7C11A1DC1660}"/>
              </a:ext>
            </a:extLst>
          </p:cNvPr>
          <p:cNvSpPr txBox="1"/>
          <p:nvPr/>
        </p:nvSpPr>
        <p:spPr>
          <a:xfrm>
            <a:off x="3262888" y="-1673514"/>
            <a:ext cx="56082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CECB43-E44F-9B8F-4CE3-07438FA28C72}"/>
              </a:ext>
            </a:extLst>
          </p:cNvPr>
          <p:cNvSpPr txBox="1"/>
          <p:nvPr/>
        </p:nvSpPr>
        <p:spPr>
          <a:xfrm>
            <a:off x="4497581" y="-1673515"/>
            <a:ext cx="51206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A896B1-47A0-6F52-EAAA-5CA7DC9F9BDC}"/>
              </a:ext>
            </a:extLst>
          </p:cNvPr>
          <p:cNvSpPr txBox="1"/>
          <p:nvPr/>
        </p:nvSpPr>
        <p:spPr>
          <a:xfrm>
            <a:off x="5670552" y="-1673515"/>
            <a:ext cx="51206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60FE5F-4AB4-82AD-97AB-40EFF749A85A}"/>
              </a:ext>
            </a:extLst>
          </p:cNvPr>
          <p:cNvSpPr txBox="1"/>
          <p:nvPr/>
        </p:nvSpPr>
        <p:spPr>
          <a:xfrm>
            <a:off x="6888227" y="-1673515"/>
            <a:ext cx="51206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DC7DD6-6E43-7EC6-5722-0EFDC4F43C79}"/>
              </a:ext>
            </a:extLst>
          </p:cNvPr>
          <p:cNvSpPr txBox="1"/>
          <p:nvPr/>
        </p:nvSpPr>
        <p:spPr>
          <a:xfrm>
            <a:off x="8112254" y="-1673515"/>
            <a:ext cx="51206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3F7169-4081-620B-4A88-1770771A1C6D}"/>
              </a:ext>
            </a:extLst>
          </p:cNvPr>
          <p:cNvSpPr txBox="1"/>
          <p:nvPr/>
        </p:nvSpPr>
        <p:spPr>
          <a:xfrm>
            <a:off x="9233910" y="-1673516"/>
            <a:ext cx="51206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B3B66-A71E-3F8C-8934-6B2FA66617EE}"/>
              </a:ext>
            </a:extLst>
          </p:cNvPr>
          <p:cNvSpPr/>
          <p:nvPr/>
        </p:nvSpPr>
        <p:spPr>
          <a:xfrm>
            <a:off x="-304798" y="-633982"/>
            <a:ext cx="12496799" cy="7491983"/>
          </a:xfrm>
          <a:custGeom>
            <a:avLst/>
            <a:gdLst>
              <a:gd name="connsiteX0" fmla="*/ 2194562 w 12496799"/>
              <a:gd name="connsiteY0" fmla="*/ 3380232 h 7491983"/>
              <a:gd name="connsiteX1" fmla="*/ 2023871 w 12496799"/>
              <a:gd name="connsiteY1" fmla="*/ 3550923 h 7491983"/>
              <a:gd name="connsiteX2" fmla="*/ 2023871 w 12496799"/>
              <a:gd name="connsiteY2" fmla="*/ 4575044 h 7491983"/>
              <a:gd name="connsiteX3" fmla="*/ 2194562 w 12496799"/>
              <a:gd name="connsiteY3" fmla="*/ 4745735 h 7491983"/>
              <a:gd name="connsiteX4" fmla="*/ 2877307 w 12496799"/>
              <a:gd name="connsiteY4" fmla="*/ 4745735 h 7491983"/>
              <a:gd name="connsiteX5" fmla="*/ 3047997 w 12496799"/>
              <a:gd name="connsiteY5" fmla="*/ 4575044 h 7491983"/>
              <a:gd name="connsiteX6" fmla="*/ 3047997 w 12496799"/>
              <a:gd name="connsiteY6" fmla="*/ 3550923 h 7491983"/>
              <a:gd name="connsiteX7" fmla="*/ 2877307 w 12496799"/>
              <a:gd name="connsiteY7" fmla="*/ 3380232 h 7491983"/>
              <a:gd name="connsiteX8" fmla="*/ 4572002 w 12496799"/>
              <a:gd name="connsiteY8" fmla="*/ 3380232 h 7491983"/>
              <a:gd name="connsiteX9" fmla="*/ 4401311 w 12496799"/>
              <a:gd name="connsiteY9" fmla="*/ 3550923 h 7491983"/>
              <a:gd name="connsiteX10" fmla="*/ 4401311 w 12496799"/>
              <a:gd name="connsiteY10" fmla="*/ 4575044 h 7491983"/>
              <a:gd name="connsiteX11" fmla="*/ 4572002 w 12496799"/>
              <a:gd name="connsiteY11" fmla="*/ 4745735 h 7491983"/>
              <a:gd name="connsiteX12" fmla="*/ 5254746 w 12496799"/>
              <a:gd name="connsiteY12" fmla="*/ 4745735 h 7491983"/>
              <a:gd name="connsiteX13" fmla="*/ 5425437 w 12496799"/>
              <a:gd name="connsiteY13" fmla="*/ 4575044 h 7491983"/>
              <a:gd name="connsiteX14" fmla="*/ 5425437 w 12496799"/>
              <a:gd name="connsiteY14" fmla="*/ 3550923 h 7491983"/>
              <a:gd name="connsiteX15" fmla="*/ 5254746 w 12496799"/>
              <a:gd name="connsiteY15" fmla="*/ 3380232 h 7491983"/>
              <a:gd name="connsiteX16" fmla="*/ 3383282 w 12496799"/>
              <a:gd name="connsiteY16" fmla="*/ 3380232 h 7491983"/>
              <a:gd name="connsiteX17" fmla="*/ 3212591 w 12496799"/>
              <a:gd name="connsiteY17" fmla="*/ 3550923 h 7491983"/>
              <a:gd name="connsiteX18" fmla="*/ 3212591 w 12496799"/>
              <a:gd name="connsiteY18" fmla="*/ 4575044 h 7491983"/>
              <a:gd name="connsiteX19" fmla="*/ 3383282 w 12496799"/>
              <a:gd name="connsiteY19" fmla="*/ 4745735 h 7491983"/>
              <a:gd name="connsiteX20" fmla="*/ 4066026 w 12496799"/>
              <a:gd name="connsiteY20" fmla="*/ 4745735 h 7491983"/>
              <a:gd name="connsiteX21" fmla="*/ 4236718 w 12496799"/>
              <a:gd name="connsiteY21" fmla="*/ 4575044 h 7491983"/>
              <a:gd name="connsiteX22" fmla="*/ 4236718 w 12496799"/>
              <a:gd name="connsiteY22" fmla="*/ 3550923 h 7491983"/>
              <a:gd name="connsiteX23" fmla="*/ 4066026 w 12496799"/>
              <a:gd name="connsiteY23" fmla="*/ 3380232 h 7491983"/>
              <a:gd name="connsiteX24" fmla="*/ 6943350 w 12496799"/>
              <a:gd name="connsiteY24" fmla="*/ 3380232 h 7491983"/>
              <a:gd name="connsiteX25" fmla="*/ 6772659 w 12496799"/>
              <a:gd name="connsiteY25" fmla="*/ 3550922 h 7491983"/>
              <a:gd name="connsiteX26" fmla="*/ 6772659 w 12496799"/>
              <a:gd name="connsiteY26" fmla="*/ 4575044 h 7491983"/>
              <a:gd name="connsiteX27" fmla="*/ 6943350 w 12496799"/>
              <a:gd name="connsiteY27" fmla="*/ 4745735 h 7491983"/>
              <a:gd name="connsiteX28" fmla="*/ 7626094 w 12496799"/>
              <a:gd name="connsiteY28" fmla="*/ 4745735 h 7491983"/>
              <a:gd name="connsiteX29" fmla="*/ 7796785 w 12496799"/>
              <a:gd name="connsiteY29" fmla="*/ 4575044 h 7491983"/>
              <a:gd name="connsiteX30" fmla="*/ 7796785 w 12496799"/>
              <a:gd name="connsiteY30" fmla="*/ 3550922 h 7491983"/>
              <a:gd name="connsiteX31" fmla="*/ 7626094 w 12496799"/>
              <a:gd name="connsiteY31" fmla="*/ 3380232 h 7491983"/>
              <a:gd name="connsiteX32" fmla="*/ 5760721 w 12496799"/>
              <a:gd name="connsiteY32" fmla="*/ 3380232 h 7491983"/>
              <a:gd name="connsiteX33" fmla="*/ 5590030 w 12496799"/>
              <a:gd name="connsiteY33" fmla="*/ 3550923 h 7491983"/>
              <a:gd name="connsiteX34" fmla="*/ 5590030 w 12496799"/>
              <a:gd name="connsiteY34" fmla="*/ 4575044 h 7491983"/>
              <a:gd name="connsiteX35" fmla="*/ 5760721 w 12496799"/>
              <a:gd name="connsiteY35" fmla="*/ 4745735 h 7491983"/>
              <a:gd name="connsiteX36" fmla="*/ 6443465 w 12496799"/>
              <a:gd name="connsiteY36" fmla="*/ 4745735 h 7491983"/>
              <a:gd name="connsiteX37" fmla="*/ 6614156 w 12496799"/>
              <a:gd name="connsiteY37" fmla="*/ 4575044 h 7491983"/>
              <a:gd name="connsiteX38" fmla="*/ 6614156 w 12496799"/>
              <a:gd name="connsiteY38" fmla="*/ 3550923 h 7491983"/>
              <a:gd name="connsiteX39" fmla="*/ 6443465 w 12496799"/>
              <a:gd name="connsiteY39" fmla="*/ 3380232 h 7491983"/>
              <a:gd name="connsiteX40" fmla="*/ 9308608 w 12496799"/>
              <a:gd name="connsiteY40" fmla="*/ 3380231 h 7491983"/>
              <a:gd name="connsiteX41" fmla="*/ 9137917 w 12496799"/>
              <a:gd name="connsiteY41" fmla="*/ 3550922 h 7491983"/>
              <a:gd name="connsiteX42" fmla="*/ 9137917 w 12496799"/>
              <a:gd name="connsiteY42" fmla="*/ 4575044 h 7491983"/>
              <a:gd name="connsiteX43" fmla="*/ 9308608 w 12496799"/>
              <a:gd name="connsiteY43" fmla="*/ 4745735 h 7491983"/>
              <a:gd name="connsiteX44" fmla="*/ 9991352 w 12496799"/>
              <a:gd name="connsiteY44" fmla="*/ 4745735 h 7491983"/>
              <a:gd name="connsiteX45" fmla="*/ 10162043 w 12496799"/>
              <a:gd name="connsiteY45" fmla="*/ 4575044 h 7491983"/>
              <a:gd name="connsiteX46" fmla="*/ 10162043 w 12496799"/>
              <a:gd name="connsiteY46" fmla="*/ 3550922 h 7491983"/>
              <a:gd name="connsiteX47" fmla="*/ 9991352 w 12496799"/>
              <a:gd name="connsiteY47" fmla="*/ 3380231 h 7491983"/>
              <a:gd name="connsiteX48" fmla="*/ 8125979 w 12496799"/>
              <a:gd name="connsiteY48" fmla="*/ 3380231 h 7491983"/>
              <a:gd name="connsiteX49" fmla="*/ 7955288 w 12496799"/>
              <a:gd name="connsiteY49" fmla="*/ 3550922 h 7491983"/>
              <a:gd name="connsiteX50" fmla="*/ 7955288 w 12496799"/>
              <a:gd name="connsiteY50" fmla="*/ 4575044 h 7491983"/>
              <a:gd name="connsiteX51" fmla="*/ 8125979 w 12496799"/>
              <a:gd name="connsiteY51" fmla="*/ 4745735 h 7491983"/>
              <a:gd name="connsiteX52" fmla="*/ 8808723 w 12496799"/>
              <a:gd name="connsiteY52" fmla="*/ 4745735 h 7491983"/>
              <a:gd name="connsiteX53" fmla="*/ 8979414 w 12496799"/>
              <a:gd name="connsiteY53" fmla="*/ 4575044 h 7491983"/>
              <a:gd name="connsiteX54" fmla="*/ 8979414 w 12496799"/>
              <a:gd name="connsiteY54" fmla="*/ 3550922 h 7491983"/>
              <a:gd name="connsiteX55" fmla="*/ 8808723 w 12496799"/>
              <a:gd name="connsiteY55" fmla="*/ 3380231 h 7491983"/>
              <a:gd name="connsiteX56" fmla="*/ 0 w 12496799"/>
              <a:gd name="connsiteY56" fmla="*/ 0 h 7491983"/>
              <a:gd name="connsiteX57" fmla="*/ 12496799 w 12496799"/>
              <a:gd name="connsiteY57" fmla="*/ 0 h 7491983"/>
              <a:gd name="connsiteX58" fmla="*/ 12496799 w 12496799"/>
              <a:gd name="connsiteY58" fmla="*/ 7491983 h 7491983"/>
              <a:gd name="connsiteX59" fmla="*/ 0 w 12496799"/>
              <a:gd name="connsiteY59" fmla="*/ 7491983 h 749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496799" h="7491983">
                <a:moveTo>
                  <a:pt x="2194562" y="3380232"/>
                </a:moveTo>
                <a:cubicBezTo>
                  <a:pt x="2100292" y="3380232"/>
                  <a:pt x="2023871" y="3456653"/>
                  <a:pt x="2023871" y="3550923"/>
                </a:cubicBezTo>
                <a:lnTo>
                  <a:pt x="2023871" y="4575044"/>
                </a:lnTo>
                <a:cubicBezTo>
                  <a:pt x="2023871" y="4669314"/>
                  <a:pt x="2100292" y="4745735"/>
                  <a:pt x="2194562" y="4745735"/>
                </a:cubicBezTo>
                <a:lnTo>
                  <a:pt x="2877307" y="4745735"/>
                </a:lnTo>
                <a:cubicBezTo>
                  <a:pt x="2971577" y="4745735"/>
                  <a:pt x="3047997" y="4669314"/>
                  <a:pt x="3047997" y="4575044"/>
                </a:cubicBezTo>
                <a:lnTo>
                  <a:pt x="3047997" y="3550923"/>
                </a:lnTo>
                <a:cubicBezTo>
                  <a:pt x="3047997" y="3456653"/>
                  <a:pt x="2971577" y="3380232"/>
                  <a:pt x="2877307" y="3380232"/>
                </a:cubicBezTo>
                <a:close/>
                <a:moveTo>
                  <a:pt x="4572002" y="3380232"/>
                </a:moveTo>
                <a:cubicBezTo>
                  <a:pt x="4477732" y="3380232"/>
                  <a:pt x="4401311" y="3456653"/>
                  <a:pt x="4401311" y="3550923"/>
                </a:cubicBezTo>
                <a:lnTo>
                  <a:pt x="4401311" y="4575044"/>
                </a:lnTo>
                <a:cubicBezTo>
                  <a:pt x="4401311" y="4669314"/>
                  <a:pt x="4477732" y="4745735"/>
                  <a:pt x="4572002" y="4745735"/>
                </a:cubicBezTo>
                <a:lnTo>
                  <a:pt x="5254746" y="4745735"/>
                </a:lnTo>
                <a:cubicBezTo>
                  <a:pt x="5349017" y="4745735"/>
                  <a:pt x="5425437" y="4669314"/>
                  <a:pt x="5425437" y="4575044"/>
                </a:cubicBezTo>
                <a:lnTo>
                  <a:pt x="5425437" y="3550923"/>
                </a:lnTo>
                <a:cubicBezTo>
                  <a:pt x="5425437" y="3456653"/>
                  <a:pt x="5349017" y="3380232"/>
                  <a:pt x="5254746" y="3380232"/>
                </a:cubicBezTo>
                <a:close/>
                <a:moveTo>
                  <a:pt x="3383282" y="3380232"/>
                </a:moveTo>
                <a:cubicBezTo>
                  <a:pt x="3289012" y="3380232"/>
                  <a:pt x="3212591" y="3456653"/>
                  <a:pt x="3212591" y="3550923"/>
                </a:cubicBezTo>
                <a:lnTo>
                  <a:pt x="3212591" y="4575044"/>
                </a:lnTo>
                <a:cubicBezTo>
                  <a:pt x="3212591" y="4669314"/>
                  <a:pt x="3289012" y="4745735"/>
                  <a:pt x="3383282" y="4745735"/>
                </a:cubicBezTo>
                <a:lnTo>
                  <a:pt x="4066026" y="4745735"/>
                </a:lnTo>
                <a:cubicBezTo>
                  <a:pt x="4160297" y="4745735"/>
                  <a:pt x="4236718" y="4669314"/>
                  <a:pt x="4236718" y="4575044"/>
                </a:cubicBezTo>
                <a:lnTo>
                  <a:pt x="4236718" y="3550923"/>
                </a:lnTo>
                <a:cubicBezTo>
                  <a:pt x="4236718" y="3456653"/>
                  <a:pt x="4160297" y="3380232"/>
                  <a:pt x="4066026" y="3380232"/>
                </a:cubicBezTo>
                <a:close/>
                <a:moveTo>
                  <a:pt x="6943350" y="3380232"/>
                </a:moveTo>
                <a:cubicBezTo>
                  <a:pt x="6849080" y="3380232"/>
                  <a:pt x="6772659" y="3456653"/>
                  <a:pt x="6772659" y="3550922"/>
                </a:cubicBezTo>
                <a:lnTo>
                  <a:pt x="6772659" y="4575044"/>
                </a:lnTo>
                <a:cubicBezTo>
                  <a:pt x="6772659" y="4669314"/>
                  <a:pt x="6849080" y="4745735"/>
                  <a:pt x="6943350" y="4745735"/>
                </a:cubicBezTo>
                <a:lnTo>
                  <a:pt x="7626094" y="4745735"/>
                </a:lnTo>
                <a:cubicBezTo>
                  <a:pt x="7720364" y="4745735"/>
                  <a:pt x="7796785" y="4669314"/>
                  <a:pt x="7796785" y="4575044"/>
                </a:cubicBezTo>
                <a:lnTo>
                  <a:pt x="7796785" y="3550922"/>
                </a:lnTo>
                <a:cubicBezTo>
                  <a:pt x="7796785" y="3456653"/>
                  <a:pt x="7720364" y="3380232"/>
                  <a:pt x="7626094" y="3380232"/>
                </a:cubicBezTo>
                <a:close/>
                <a:moveTo>
                  <a:pt x="5760721" y="3380232"/>
                </a:moveTo>
                <a:cubicBezTo>
                  <a:pt x="5666451" y="3380232"/>
                  <a:pt x="5590030" y="3456653"/>
                  <a:pt x="5590030" y="3550923"/>
                </a:cubicBezTo>
                <a:lnTo>
                  <a:pt x="5590030" y="4575044"/>
                </a:lnTo>
                <a:cubicBezTo>
                  <a:pt x="5590030" y="4669314"/>
                  <a:pt x="5666451" y="4745735"/>
                  <a:pt x="5760721" y="4745735"/>
                </a:cubicBezTo>
                <a:lnTo>
                  <a:pt x="6443465" y="4745735"/>
                </a:lnTo>
                <a:cubicBezTo>
                  <a:pt x="6537735" y="4745735"/>
                  <a:pt x="6614156" y="4669314"/>
                  <a:pt x="6614156" y="4575044"/>
                </a:cubicBezTo>
                <a:lnTo>
                  <a:pt x="6614156" y="3550923"/>
                </a:lnTo>
                <a:cubicBezTo>
                  <a:pt x="6614156" y="3456653"/>
                  <a:pt x="6537735" y="3380232"/>
                  <a:pt x="6443465" y="3380232"/>
                </a:cubicBezTo>
                <a:close/>
                <a:moveTo>
                  <a:pt x="9308608" y="3380231"/>
                </a:moveTo>
                <a:cubicBezTo>
                  <a:pt x="9214338" y="3380231"/>
                  <a:pt x="9137917" y="3456652"/>
                  <a:pt x="9137917" y="3550922"/>
                </a:cubicBezTo>
                <a:lnTo>
                  <a:pt x="9137917" y="4575044"/>
                </a:lnTo>
                <a:cubicBezTo>
                  <a:pt x="9137917" y="4669314"/>
                  <a:pt x="9214338" y="4745735"/>
                  <a:pt x="9308608" y="4745735"/>
                </a:cubicBezTo>
                <a:lnTo>
                  <a:pt x="9991352" y="4745735"/>
                </a:lnTo>
                <a:cubicBezTo>
                  <a:pt x="10085622" y="4745735"/>
                  <a:pt x="10162043" y="4669314"/>
                  <a:pt x="10162043" y="4575044"/>
                </a:cubicBezTo>
                <a:lnTo>
                  <a:pt x="10162043" y="3550922"/>
                </a:lnTo>
                <a:cubicBezTo>
                  <a:pt x="10162043" y="3456652"/>
                  <a:pt x="10085622" y="3380231"/>
                  <a:pt x="9991352" y="3380231"/>
                </a:cubicBezTo>
                <a:close/>
                <a:moveTo>
                  <a:pt x="8125979" y="3380231"/>
                </a:moveTo>
                <a:cubicBezTo>
                  <a:pt x="8031709" y="3380231"/>
                  <a:pt x="7955288" y="3456652"/>
                  <a:pt x="7955288" y="3550922"/>
                </a:cubicBezTo>
                <a:lnTo>
                  <a:pt x="7955288" y="4575044"/>
                </a:lnTo>
                <a:cubicBezTo>
                  <a:pt x="7955288" y="4669314"/>
                  <a:pt x="8031709" y="4745735"/>
                  <a:pt x="8125979" y="4745735"/>
                </a:cubicBezTo>
                <a:lnTo>
                  <a:pt x="8808723" y="4745735"/>
                </a:lnTo>
                <a:cubicBezTo>
                  <a:pt x="8902993" y="4745735"/>
                  <a:pt x="8979414" y="4669314"/>
                  <a:pt x="8979414" y="4575044"/>
                </a:cubicBezTo>
                <a:lnTo>
                  <a:pt x="8979414" y="3550922"/>
                </a:lnTo>
                <a:cubicBezTo>
                  <a:pt x="8979414" y="3456652"/>
                  <a:pt x="8902993" y="3380231"/>
                  <a:pt x="8808723" y="3380231"/>
                </a:cubicBezTo>
                <a:close/>
                <a:moveTo>
                  <a:pt x="0" y="0"/>
                </a:moveTo>
                <a:lnTo>
                  <a:pt x="12496799" y="0"/>
                </a:lnTo>
                <a:lnTo>
                  <a:pt x="12496799" y="7491983"/>
                </a:lnTo>
                <a:lnTo>
                  <a:pt x="0" y="749198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752501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D37816B-75A4-86CF-A952-897BDD3A73ED}"/>
              </a:ext>
            </a:extLst>
          </p:cNvPr>
          <p:cNvSpPr txBox="1"/>
          <p:nvPr/>
        </p:nvSpPr>
        <p:spPr>
          <a:xfrm>
            <a:off x="1885204" y="2680720"/>
            <a:ext cx="67207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4BC3-A6A8-24F1-F1CA-7C11A1DC1660}"/>
              </a:ext>
            </a:extLst>
          </p:cNvPr>
          <p:cNvSpPr txBox="1"/>
          <p:nvPr/>
        </p:nvSpPr>
        <p:spPr>
          <a:xfrm>
            <a:off x="3286646" y="-4604164"/>
            <a:ext cx="56082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CECB43-E44F-9B8F-4CE3-07438FA28C72}"/>
              </a:ext>
            </a:extLst>
          </p:cNvPr>
          <p:cNvSpPr txBox="1"/>
          <p:nvPr/>
        </p:nvSpPr>
        <p:spPr>
          <a:xfrm>
            <a:off x="4569718" y="1179413"/>
            <a:ext cx="51206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A896B1-47A0-6F52-EAAA-5CA7DC9F9BDC}"/>
              </a:ext>
            </a:extLst>
          </p:cNvPr>
          <p:cNvSpPr txBox="1"/>
          <p:nvPr/>
        </p:nvSpPr>
        <p:spPr>
          <a:xfrm>
            <a:off x="5682608" y="-308011"/>
            <a:ext cx="51206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60FE5F-4AB4-82AD-97AB-40EFF749A85A}"/>
              </a:ext>
            </a:extLst>
          </p:cNvPr>
          <p:cNvSpPr txBox="1"/>
          <p:nvPr/>
        </p:nvSpPr>
        <p:spPr>
          <a:xfrm>
            <a:off x="6888227" y="-1673515"/>
            <a:ext cx="51206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DC7DD6-6E43-7EC6-5722-0EFDC4F43C79}"/>
              </a:ext>
            </a:extLst>
          </p:cNvPr>
          <p:cNvSpPr txBox="1"/>
          <p:nvPr/>
        </p:nvSpPr>
        <p:spPr>
          <a:xfrm>
            <a:off x="7948280" y="-3148173"/>
            <a:ext cx="5120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</a:t>
            </a:r>
          </a:p>
          <a:p>
            <a:pPr algn="ctr"/>
            <a:endParaRPr lang="en-US" sz="9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3F7169-4081-620B-4A88-1770771A1C6D}"/>
              </a:ext>
            </a:extLst>
          </p:cNvPr>
          <p:cNvSpPr txBox="1"/>
          <p:nvPr/>
        </p:nvSpPr>
        <p:spPr>
          <a:xfrm>
            <a:off x="9238476" y="-4604164"/>
            <a:ext cx="51206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W</a:t>
            </a:r>
          </a:p>
          <a:p>
            <a:pPr algn="ctr"/>
            <a:r>
              <a:rPr lang="en-US" sz="9600" dirty="0"/>
              <a:t>L</a:t>
            </a:r>
          </a:p>
          <a:p>
            <a:pPr algn="ctr"/>
            <a:r>
              <a:rPr lang="en-US" sz="9600" dirty="0"/>
              <a:t>C</a:t>
            </a:r>
          </a:p>
          <a:p>
            <a:pPr algn="ctr"/>
            <a:r>
              <a:rPr lang="en-US" sz="9600" dirty="0"/>
              <a:t>O</a:t>
            </a:r>
          </a:p>
          <a:p>
            <a:pPr algn="ctr"/>
            <a:r>
              <a:rPr lang="en-US" sz="9600" dirty="0"/>
              <a:t>mE</a:t>
            </a:r>
          </a:p>
          <a:p>
            <a:pPr algn="ctr"/>
            <a:endParaRPr lang="en-US" sz="96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B3B66-A71E-3F8C-8934-6B2FA66617EE}"/>
              </a:ext>
            </a:extLst>
          </p:cNvPr>
          <p:cNvSpPr/>
          <p:nvPr/>
        </p:nvSpPr>
        <p:spPr>
          <a:xfrm>
            <a:off x="-304798" y="-633982"/>
            <a:ext cx="12496799" cy="7491983"/>
          </a:xfrm>
          <a:custGeom>
            <a:avLst/>
            <a:gdLst>
              <a:gd name="connsiteX0" fmla="*/ 2194562 w 12496799"/>
              <a:gd name="connsiteY0" fmla="*/ 3380232 h 7491983"/>
              <a:gd name="connsiteX1" fmla="*/ 2023871 w 12496799"/>
              <a:gd name="connsiteY1" fmla="*/ 3550923 h 7491983"/>
              <a:gd name="connsiteX2" fmla="*/ 2023871 w 12496799"/>
              <a:gd name="connsiteY2" fmla="*/ 4575044 h 7491983"/>
              <a:gd name="connsiteX3" fmla="*/ 2194562 w 12496799"/>
              <a:gd name="connsiteY3" fmla="*/ 4745735 h 7491983"/>
              <a:gd name="connsiteX4" fmla="*/ 2877307 w 12496799"/>
              <a:gd name="connsiteY4" fmla="*/ 4745735 h 7491983"/>
              <a:gd name="connsiteX5" fmla="*/ 3047997 w 12496799"/>
              <a:gd name="connsiteY5" fmla="*/ 4575044 h 7491983"/>
              <a:gd name="connsiteX6" fmla="*/ 3047997 w 12496799"/>
              <a:gd name="connsiteY6" fmla="*/ 3550923 h 7491983"/>
              <a:gd name="connsiteX7" fmla="*/ 2877307 w 12496799"/>
              <a:gd name="connsiteY7" fmla="*/ 3380232 h 7491983"/>
              <a:gd name="connsiteX8" fmla="*/ 4572002 w 12496799"/>
              <a:gd name="connsiteY8" fmla="*/ 3380232 h 7491983"/>
              <a:gd name="connsiteX9" fmla="*/ 4401311 w 12496799"/>
              <a:gd name="connsiteY9" fmla="*/ 3550923 h 7491983"/>
              <a:gd name="connsiteX10" fmla="*/ 4401311 w 12496799"/>
              <a:gd name="connsiteY10" fmla="*/ 4575044 h 7491983"/>
              <a:gd name="connsiteX11" fmla="*/ 4572002 w 12496799"/>
              <a:gd name="connsiteY11" fmla="*/ 4745735 h 7491983"/>
              <a:gd name="connsiteX12" fmla="*/ 5254746 w 12496799"/>
              <a:gd name="connsiteY12" fmla="*/ 4745735 h 7491983"/>
              <a:gd name="connsiteX13" fmla="*/ 5425437 w 12496799"/>
              <a:gd name="connsiteY13" fmla="*/ 4575044 h 7491983"/>
              <a:gd name="connsiteX14" fmla="*/ 5425437 w 12496799"/>
              <a:gd name="connsiteY14" fmla="*/ 3550923 h 7491983"/>
              <a:gd name="connsiteX15" fmla="*/ 5254746 w 12496799"/>
              <a:gd name="connsiteY15" fmla="*/ 3380232 h 7491983"/>
              <a:gd name="connsiteX16" fmla="*/ 3383282 w 12496799"/>
              <a:gd name="connsiteY16" fmla="*/ 3380232 h 7491983"/>
              <a:gd name="connsiteX17" fmla="*/ 3212591 w 12496799"/>
              <a:gd name="connsiteY17" fmla="*/ 3550923 h 7491983"/>
              <a:gd name="connsiteX18" fmla="*/ 3212591 w 12496799"/>
              <a:gd name="connsiteY18" fmla="*/ 4575044 h 7491983"/>
              <a:gd name="connsiteX19" fmla="*/ 3383282 w 12496799"/>
              <a:gd name="connsiteY19" fmla="*/ 4745735 h 7491983"/>
              <a:gd name="connsiteX20" fmla="*/ 4066026 w 12496799"/>
              <a:gd name="connsiteY20" fmla="*/ 4745735 h 7491983"/>
              <a:gd name="connsiteX21" fmla="*/ 4236718 w 12496799"/>
              <a:gd name="connsiteY21" fmla="*/ 4575044 h 7491983"/>
              <a:gd name="connsiteX22" fmla="*/ 4236718 w 12496799"/>
              <a:gd name="connsiteY22" fmla="*/ 3550923 h 7491983"/>
              <a:gd name="connsiteX23" fmla="*/ 4066026 w 12496799"/>
              <a:gd name="connsiteY23" fmla="*/ 3380232 h 7491983"/>
              <a:gd name="connsiteX24" fmla="*/ 6943350 w 12496799"/>
              <a:gd name="connsiteY24" fmla="*/ 3380232 h 7491983"/>
              <a:gd name="connsiteX25" fmla="*/ 6772659 w 12496799"/>
              <a:gd name="connsiteY25" fmla="*/ 3550922 h 7491983"/>
              <a:gd name="connsiteX26" fmla="*/ 6772659 w 12496799"/>
              <a:gd name="connsiteY26" fmla="*/ 4575044 h 7491983"/>
              <a:gd name="connsiteX27" fmla="*/ 6943350 w 12496799"/>
              <a:gd name="connsiteY27" fmla="*/ 4745735 h 7491983"/>
              <a:gd name="connsiteX28" fmla="*/ 7626094 w 12496799"/>
              <a:gd name="connsiteY28" fmla="*/ 4745735 h 7491983"/>
              <a:gd name="connsiteX29" fmla="*/ 7796785 w 12496799"/>
              <a:gd name="connsiteY29" fmla="*/ 4575044 h 7491983"/>
              <a:gd name="connsiteX30" fmla="*/ 7796785 w 12496799"/>
              <a:gd name="connsiteY30" fmla="*/ 3550922 h 7491983"/>
              <a:gd name="connsiteX31" fmla="*/ 7626094 w 12496799"/>
              <a:gd name="connsiteY31" fmla="*/ 3380232 h 7491983"/>
              <a:gd name="connsiteX32" fmla="*/ 5760721 w 12496799"/>
              <a:gd name="connsiteY32" fmla="*/ 3380232 h 7491983"/>
              <a:gd name="connsiteX33" fmla="*/ 5590030 w 12496799"/>
              <a:gd name="connsiteY33" fmla="*/ 3550923 h 7491983"/>
              <a:gd name="connsiteX34" fmla="*/ 5590030 w 12496799"/>
              <a:gd name="connsiteY34" fmla="*/ 4575044 h 7491983"/>
              <a:gd name="connsiteX35" fmla="*/ 5760721 w 12496799"/>
              <a:gd name="connsiteY35" fmla="*/ 4745735 h 7491983"/>
              <a:gd name="connsiteX36" fmla="*/ 6443465 w 12496799"/>
              <a:gd name="connsiteY36" fmla="*/ 4745735 h 7491983"/>
              <a:gd name="connsiteX37" fmla="*/ 6614156 w 12496799"/>
              <a:gd name="connsiteY37" fmla="*/ 4575044 h 7491983"/>
              <a:gd name="connsiteX38" fmla="*/ 6614156 w 12496799"/>
              <a:gd name="connsiteY38" fmla="*/ 3550923 h 7491983"/>
              <a:gd name="connsiteX39" fmla="*/ 6443465 w 12496799"/>
              <a:gd name="connsiteY39" fmla="*/ 3380232 h 7491983"/>
              <a:gd name="connsiteX40" fmla="*/ 9308608 w 12496799"/>
              <a:gd name="connsiteY40" fmla="*/ 3380231 h 7491983"/>
              <a:gd name="connsiteX41" fmla="*/ 9137917 w 12496799"/>
              <a:gd name="connsiteY41" fmla="*/ 3550922 h 7491983"/>
              <a:gd name="connsiteX42" fmla="*/ 9137917 w 12496799"/>
              <a:gd name="connsiteY42" fmla="*/ 4575044 h 7491983"/>
              <a:gd name="connsiteX43" fmla="*/ 9308608 w 12496799"/>
              <a:gd name="connsiteY43" fmla="*/ 4745735 h 7491983"/>
              <a:gd name="connsiteX44" fmla="*/ 9991352 w 12496799"/>
              <a:gd name="connsiteY44" fmla="*/ 4745735 h 7491983"/>
              <a:gd name="connsiteX45" fmla="*/ 10162043 w 12496799"/>
              <a:gd name="connsiteY45" fmla="*/ 4575044 h 7491983"/>
              <a:gd name="connsiteX46" fmla="*/ 10162043 w 12496799"/>
              <a:gd name="connsiteY46" fmla="*/ 3550922 h 7491983"/>
              <a:gd name="connsiteX47" fmla="*/ 9991352 w 12496799"/>
              <a:gd name="connsiteY47" fmla="*/ 3380231 h 7491983"/>
              <a:gd name="connsiteX48" fmla="*/ 8125979 w 12496799"/>
              <a:gd name="connsiteY48" fmla="*/ 3380231 h 7491983"/>
              <a:gd name="connsiteX49" fmla="*/ 7955288 w 12496799"/>
              <a:gd name="connsiteY49" fmla="*/ 3550922 h 7491983"/>
              <a:gd name="connsiteX50" fmla="*/ 7955288 w 12496799"/>
              <a:gd name="connsiteY50" fmla="*/ 4575044 h 7491983"/>
              <a:gd name="connsiteX51" fmla="*/ 8125979 w 12496799"/>
              <a:gd name="connsiteY51" fmla="*/ 4745735 h 7491983"/>
              <a:gd name="connsiteX52" fmla="*/ 8808723 w 12496799"/>
              <a:gd name="connsiteY52" fmla="*/ 4745735 h 7491983"/>
              <a:gd name="connsiteX53" fmla="*/ 8979414 w 12496799"/>
              <a:gd name="connsiteY53" fmla="*/ 4575044 h 7491983"/>
              <a:gd name="connsiteX54" fmla="*/ 8979414 w 12496799"/>
              <a:gd name="connsiteY54" fmla="*/ 3550922 h 7491983"/>
              <a:gd name="connsiteX55" fmla="*/ 8808723 w 12496799"/>
              <a:gd name="connsiteY55" fmla="*/ 3380231 h 7491983"/>
              <a:gd name="connsiteX56" fmla="*/ 0 w 12496799"/>
              <a:gd name="connsiteY56" fmla="*/ 0 h 7491983"/>
              <a:gd name="connsiteX57" fmla="*/ 12496799 w 12496799"/>
              <a:gd name="connsiteY57" fmla="*/ 0 h 7491983"/>
              <a:gd name="connsiteX58" fmla="*/ 12496799 w 12496799"/>
              <a:gd name="connsiteY58" fmla="*/ 7491983 h 7491983"/>
              <a:gd name="connsiteX59" fmla="*/ 0 w 12496799"/>
              <a:gd name="connsiteY59" fmla="*/ 7491983 h 749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496799" h="7491983">
                <a:moveTo>
                  <a:pt x="2194562" y="3380232"/>
                </a:moveTo>
                <a:cubicBezTo>
                  <a:pt x="2100292" y="3380232"/>
                  <a:pt x="2023871" y="3456653"/>
                  <a:pt x="2023871" y="3550923"/>
                </a:cubicBezTo>
                <a:lnTo>
                  <a:pt x="2023871" y="4575044"/>
                </a:lnTo>
                <a:cubicBezTo>
                  <a:pt x="2023871" y="4669314"/>
                  <a:pt x="2100292" y="4745735"/>
                  <a:pt x="2194562" y="4745735"/>
                </a:cubicBezTo>
                <a:lnTo>
                  <a:pt x="2877307" y="4745735"/>
                </a:lnTo>
                <a:cubicBezTo>
                  <a:pt x="2971577" y="4745735"/>
                  <a:pt x="3047997" y="4669314"/>
                  <a:pt x="3047997" y="4575044"/>
                </a:cubicBezTo>
                <a:lnTo>
                  <a:pt x="3047997" y="3550923"/>
                </a:lnTo>
                <a:cubicBezTo>
                  <a:pt x="3047997" y="3456653"/>
                  <a:pt x="2971577" y="3380232"/>
                  <a:pt x="2877307" y="3380232"/>
                </a:cubicBezTo>
                <a:close/>
                <a:moveTo>
                  <a:pt x="4572002" y="3380232"/>
                </a:moveTo>
                <a:cubicBezTo>
                  <a:pt x="4477732" y="3380232"/>
                  <a:pt x="4401311" y="3456653"/>
                  <a:pt x="4401311" y="3550923"/>
                </a:cubicBezTo>
                <a:lnTo>
                  <a:pt x="4401311" y="4575044"/>
                </a:lnTo>
                <a:cubicBezTo>
                  <a:pt x="4401311" y="4669314"/>
                  <a:pt x="4477732" y="4745735"/>
                  <a:pt x="4572002" y="4745735"/>
                </a:cubicBezTo>
                <a:lnTo>
                  <a:pt x="5254746" y="4745735"/>
                </a:lnTo>
                <a:cubicBezTo>
                  <a:pt x="5349017" y="4745735"/>
                  <a:pt x="5425437" y="4669314"/>
                  <a:pt x="5425437" y="4575044"/>
                </a:cubicBezTo>
                <a:lnTo>
                  <a:pt x="5425437" y="3550923"/>
                </a:lnTo>
                <a:cubicBezTo>
                  <a:pt x="5425437" y="3456653"/>
                  <a:pt x="5349017" y="3380232"/>
                  <a:pt x="5254746" y="3380232"/>
                </a:cubicBezTo>
                <a:close/>
                <a:moveTo>
                  <a:pt x="3383282" y="3380232"/>
                </a:moveTo>
                <a:cubicBezTo>
                  <a:pt x="3289012" y="3380232"/>
                  <a:pt x="3212591" y="3456653"/>
                  <a:pt x="3212591" y="3550923"/>
                </a:cubicBezTo>
                <a:lnTo>
                  <a:pt x="3212591" y="4575044"/>
                </a:lnTo>
                <a:cubicBezTo>
                  <a:pt x="3212591" y="4669314"/>
                  <a:pt x="3289012" y="4745735"/>
                  <a:pt x="3383282" y="4745735"/>
                </a:cubicBezTo>
                <a:lnTo>
                  <a:pt x="4066026" y="4745735"/>
                </a:lnTo>
                <a:cubicBezTo>
                  <a:pt x="4160297" y="4745735"/>
                  <a:pt x="4236718" y="4669314"/>
                  <a:pt x="4236718" y="4575044"/>
                </a:cubicBezTo>
                <a:lnTo>
                  <a:pt x="4236718" y="3550923"/>
                </a:lnTo>
                <a:cubicBezTo>
                  <a:pt x="4236718" y="3456653"/>
                  <a:pt x="4160297" y="3380232"/>
                  <a:pt x="4066026" y="3380232"/>
                </a:cubicBezTo>
                <a:close/>
                <a:moveTo>
                  <a:pt x="6943350" y="3380232"/>
                </a:moveTo>
                <a:cubicBezTo>
                  <a:pt x="6849080" y="3380232"/>
                  <a:pt x="6772659" y="3456653"/>
                  <a:pt x="6772659" y="3550922"/>
                </a:cubicBezTo>
                <a:lnTo>
                  <a:pt x="6772659" y="4575044"/>
                </a:lnTo>
                <a:cubicBezTo>
                  <a:pt x="6772659" y="4669314"/>
                  <a:pt x="6849080" y="4745735"/>
                  <a:pt x="6943350" y="4745735"/>
                </a:cubicBezTo>
                <a:lnTo>
                  <a:pt x="7626094" y="4745735"/>
                </a:lnTo>
                <a:cubicBezTo>
                  <a:pt x="7720364" y="4745735"/>
                  <a:pt x="7796785" y="4669314"/>
                  <a:pt x="7796785" y="4575044"/>
                </a:cubicBezTo>
                <a:lnTo>
                  <a:pt x="7796785" y="3550922"/>
                </a:lnTo>
                <a:cubicBezTo>
                  <a:pt x="7796785" y="3456653"/>
                  <a:pt x="7720364" y="3380232"/>
                  <a:pt x="7626094" y="3380232"/>
                </a:cubicBezTo>
                <a:close/>
                <a:moveTo>
                  <a:pt x="5760721" y="3380232"/>
                </a:moveTo>
                <a:cubicBezTo>
                  <a:pt x="5666451" y="3380232"/>
                  <a:pt x="5590030" y="3456653"/>
                  <a:pt x="5590030" y="3550923"/>
                </a:cubicBezTo>
                <a:lnTo>
                  <a:pt x="5590030" y="4575044"/>
                </a:lnTo>
                <a:cubicBezTo>
                  <a:pt x="5590030" y="4669314"/>
                  <a:pt x="5666451" y="4745735"/>
                  <a:pt x="5760721" y="4745735"/>
                </a:cubicBezTo>
                <a:lnTo>
                  <a:pt x="6443465" y="4745735"/>
                </a:lnTo>
                <a:cubicBezTo>
                  <a:pt x="6537735" y="4745735"/>
                  <a:pt x="6614156" y="4669314"/>
                  <a:pt x="6614156" y="4575044"/>
                </a:cubicBezTo>
                <a:lnTo>
                  <a:pt x="6614156" y="3550923"/>
                </a:lnTo>
                <a:cubicBezTo>
                  <a:pt x="6614156" y="3456653"/>
                  <a:pt x="6537735" y="3380232"/>
                  <a:pt x="6443465" y="3380232"/>
                </a:cubicBezTo>
                <a:close/>
                <a:moveTo>
                  <a:pt x="9308608" y="3380231"/>
                </a:moveTo>
                <a:cubicBezTo>
                  <a:pt x="9214338" y="3380231"/>
                  <a:pt x="9137917" y="3456652"/>
                  <a:pt x="9137917" y="3550922"/>
                </a:cubicBezTo>
                <a:lnTo>
                  <a:pt x="9137917" y="4575044"/>
                </a:lnTo>
                <a:cubicBezTo>
                  <a:pt x="9137917" y="4669314"/>
                  <a:pt x="9214338" y="4745735"/>
                  <a:pt x="9308608" y="4745735"/>
                </a:cubicBezTo>
                <a:lnTo>
                  <a:pt x="9991352" y="4745735"/>
                </a:lnTo>
                <a:cubicBezTo>
                  <a:pt x="10085622" y="4745735"/>
                  <a:pt x="10162043" y="4669314"/>
                  <a:pt x="10162043" y="4575044"/>
                </a:cubicBezTo>
                <a:lnTo>
                  <a:pt x="10162043" y="3550922"/>
                </a:lnTo>
                <a:cubicBezTo>
                  <a:pt x="10162043" y="3456652"/>
                  <a:pt x="10085622" y="3380231"/>
                  <a:pt x="9991352" y="3380231"/>
                </a:cubicBezTo>
                <a:close/>
                <a:moveTo>
                  <a:pt x="8125979" y="3380231"/>
                </a:moveTo>
                <a:cubicBezTo>
                  <a:pt x="8031709" y="3380231"/>
                  <a:pt x="7955288" y="3456652"/>
                  <a:pt x="7955288" y="3550922"/>
                </a:cubicBezTo>
                <a:lnTo>
                  <a:pt x="7955288" y="4575044"/>
                </a:lnTo>
                <a:cubicBezTo>
                  <a:pt x="7955288" y="4669314"/>
                  <a:pt x="8031709" y="4745735"/>
                  <a:pt x="8125979" y="4745735"/>
                </a:cubicBezTo>
                <a:lnTo>
                  <a:pt x="8808723" y="4745735"/>
                </a:lnTo>
                <a:cubicBezTo>
                  <a:pt x="8902993" y="4745735"/>
                  <a:pt x="8979414" y="4669314"/>
                  <a:pt x="8979414" y="4575044"/>
                </a:cubicBezTo>
                <a:lnTo>
                  <a:pt x="8979414" y="3550922"/>
                </a:lnTo>
                <a:cubicBezTo>
                  <a:pt x="8979414" y="3456652"/>
                  <a:pt x="8902993" y="3380231"/>
                  <a:pt x="8808723" y="3380231"/>
                </a:cubicBezTo>
                <a:close/>
                <a:moveTo>
                  <a:pt x="0" y="0"/>
                </a:moveTo>
                <a:lnTo>
                  <a:pt x="12496799" y="0"/>
                </a:lnTo>
                <a:lnTo>
                  <a:pt x="12496799" y="7491983"/>
                </a:lnTo>
                <a:lnTo>
                  <a:pt x="0" y="749198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818963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70</Words>
  <Application>Microsoft Office PowerPoint</Application>
  <PresentationFormat>Widescreen</PresentationFormat>
  <Paragraphs>70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PC</dc:creator>
  <cp:lastModifiedBy>PC</cp:lastModifiedBy>
  <cp:revision>1</cp:revision>
  <dcterms:created xsi:type="dcterms:W3CDTF">2024-07-06T09:47:41Z</dcterms:created>
  <dcterms:modified xsi:type="dcterms:W3CDTF">2024-07-06T10:36:58Z</dcterms:modified>
</cp:coreProperties>
</file>